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5.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12" r:id="rId2"/>
    <p:sldMasterId id="2147483716" r:id="rId3"/>
    <p:sldMasterId id="2147483719" r:id="rId4"/>
    <p:sldMasterId id="2147483707" r:id="rId5"/>
    <p:sldMasterId id="2147483702" r:id="rId6"/>
  </p:sldMasterIdLst>
  <p:notesMasterIdLst>
    <p:notesMasterId r:id="rId34"/>
  </p:notesMasterIdLst>
  <p:sldIdLst>
    <p:sldId id="279" r:id="rId7"/>
    <p:sldId id="322" r:id="rId8"/>
    <p:sldId id="344" r:id="rId9"/>
    <p:sldId id="326" r:id="rId10"/>
    <p:sldId id="346" r:id="rId11"/>
    <p:sldId id="340" r:id="rId12"/>
    <p:sldId id="347" r:id="rId13"/>
    <p:sldId id="350" r:id="rId14"/>
    <p:sldId id="351" r:id="rId15"/>
    <p:sldId id="352" r:id="rId16"/>
    <p:sldId id="355" r:id="rId17"/>
    <p:sldId id="330" r:id="rId18"/>
    <p:sldId id="354" r:id="rId19"/>
    <p:sldId id="341" r:id="rId20"/>
    <p:sldId id="353" r:id="rId21"/>
    <p:sldId id="331" r:id="rId22"/>
    <p:sldId id="357" r:id="rId23"/>
    <p:sldId id="356" r:id="rId24"/>
    <p:sldId id="332" r:id="rId25"/>
    <p:sldId id="342" r:id="rId26"/>
    <p:sldId id="358" r:id="rId27"/>
    <p:sldId id="359" r:id="rId28"/>
    <p:sldId id="334" r:id="rId29"/>
    <p:sldId id="361" r:id="rId30"/>
    <p:sldId id="362" r:id="rId31"/>
    <p:sldId id="360" r:id="rId32"/>
    <p:sldId id="321"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4E5F"/>
    <a:srgbClr val="B11B39"/>
    <a:srgbClr val="873245"/>
    <a:srgbClr val="CB4F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89419" autoAdjust="0"/>
  </p:normalViewPr>
  <p:slideViewPr>
    <p:cSldViewPr snapToGrid="0">
      <p:cViewPr varScale="1">
        <p:scale>
          <a:sx n="56" d="100"/>
          <a:sy n="56" d="100"/>
        </p:scale>
        <p:origin x="960" y="5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732E03-E692-42B0-A1B6-2EF6EFEEF9E8}" type="doc">
      <dgm:prSet loTypeId="urn:microsoft.com/office/officeart/2005/8/layout/hChevron3" loCatId="process" qsTypeId="urn:microsoft.com/office/officeart/2005/8/quickstyle/simple1" qsCatId="simple" csTypeId="urn:microsoft.com/office/officeart/2005/8/colors/accent1_2" csCatId="accent1" phldr="1"/>
      <dgm:spPr/>
    </dgm:pt>
    <dgm:pt modelId="{FCCA3BFF-54FD-4A48-AFEB-F156CCF0D367}">
      <dgm:prSet phldrT="[Texte]" custT="1"/>
      <dgm:spPr>
        <a:solidFill>
          <a:srgbClr val="B11B39"/>
        </a:solidFill>
      </dgm:spPr>
      <dgm:t>
        <a:bodyPr/>
        <a:lstStyle/>
        <a:p>
          <a:r>
            <a:rPr lang="fr-FR" sz="1800" b="1" dirty="0"/>
            <a:t>1. </a:t>
          </a:r>
          <a:r>
            <a:rPr lang="fr-FR" sz="1800" b="1" dirty="0" err="1"/>
            <a:t>Research</a:t>
          </a:r>
          <a:r>
            <a:rPr lang="fr-FR" sz="1800" b="1" dirty="0"/>
            <a:t> objectives</a:t>
          </a:r>
        </a:p>
      </dgm:t>
    </dgm:pt>
    <dgm:pt modelId="{D25EA69E-A0EF-45CE-8660-1D94B2E6C55B}" type="parTrans" cxnId="{397E74C4-475C-4624-9685-A2AD2307B314}">
      <dgm:prSet/>
      <dgm:spPr/>
      <dgm:t>
        <a:bodyPr/>
        <a:lstStyle/>
        <a:p>
          <a:endParaRPr lang="fr-FR"/>
        </a:p>
      </dgm:t>
    </dgm:pt>
    <dgm:pt modelId="{29779AB4-8365-498F-A13E-E6BA3E33F10F}" type="sibTrans" cxnId="{397E74C4-475C-4624-9685-A2AD2307B314}">
      <dgm:prSet/>
      <dgm:spPr/>
      <dgm:t>
        <a:bodyPr/>
        <a:lstStyle/>
        <a:p>
          <a:endParaRPr lang="fr-FR"/>
        </a:p>
      </dgm:t>
    </dgm:pt>
    <dgm:pt modelId="{AC33925C-6304-47FC-AB9C-AE8E4B79C2C0}">
      <dgm:prSet phldrT="[Texte]" custT="1"/>
      <dgm:spPr>
        <a:solidFill>
          <a:schemeClr val="accent2"/>
        </a:solidFill>
      </dgm:spPr>
      <dgm:t>
        <a:bodyPr/>
        <a:lstStyle/>
        <a:p>
          <a:r>
            <a:rPr lang="fr-FR" sz="1800" b="1" dirty="0">
              <a:solidFill>
                <a:schemeClr val="bg1"/>
              </a:solidFill>
            </a:rPr>
            <a:t>2. </a:t>
          </a:r>
          <a:r>
            <a:rPr lang="fr-FR" sz="1800" b="1" dirty="0" err="1">
              <a:solidFill>
                <a:schemeClr val="bg1"/>
              </a:solidFill>
            </a:rPr>
            <a:t>Literature</a:t>
          </a:r>
          <a:r>
            <a:rPr lang="fr-FR" sz="1800" b="1" dirty="0">
              <a:solidFill>
                <a:schemeClr val="bg1"/>
              </a:solidFill>
            </a:rPr>
            <a:t> </a:t>
          </a:r>
          <a:r>
            <a:rPr lang="fr-FR" sz="1800" b="1" dirty="0" err="1">
              <a:solidFill>
                <a:schemeClr val="bg1"/>
              </a:solidFill>
            </a:rPr>
            <a:t>review</a:t>
          </a:r>
          <a:endParaRPr lang="fr-FR" sz="1800" b="1" dirty="0">
            <a:solidFill>
              <a:schemeClr val="bg1"/>
            </a:solidFill>
          </a:endParaRPr>
        </a:p>
      </dgm:t>
    </dgm:pt>
    <dgm:pt modelId="{EF6F279D-33AB-4B87-8312-C629C1EE1865}" type="parTrans" cxnId="{B6E7205F-222E-4474-91D8-C69CEE50A5F4}">
      <dgm:prSet/>
      <dgm:spPr/>
      <dgm:t>
        <a:bodyPr/>
        <a:lstStyle/>
        <a:p>
          <a:endParaRPr lang="fr-FR"/>
        </a:p>
      </dgm:t>
    </dgm:pt>
    <dgm:pt modelId="{F2E82A6C-822F-4EEC-A9BD-32EC3B29399B}" type="sibTrans" cxnId="{B6E7205F-222E-4474-91D8-C69CEE50A5F4}">
      <dgm:prSet/>
      <dgm:spPr/>
      <dgm:t>
        <a:bodyPr/>
        <a:lstStyle/>
        <a:p>
          <a:endParaRPr lang="fr-FR"/>
        </a:p>
      </dgm:t>
    </dgm:pt>
    <dgm:pt modelId="{4A8B23E0-1728-413D-ADEF-9A92E8ECCD71}">
      <dgm:prSet phldrT="[Texte]" custT="1"/>
      <dgm:spPr>
        <a:solidFill>
          <a:schemeClr val="accent2"/>
        </a:solidFill>
      </dgm:spPr>
      <dgm:t>
        <a:bodyPr/>
        <a:lstStyle/>
        <a:p>
          <a:r>
            <a:rPr lang="fr-FR" sz="1800" b="1" dirty="0"/>
            <a:t>3. Method</a:t>
          </a:r>
        </a:p>
      </dgm:t>
    </dgm:pt>
    <dgm:pt modelId="{17E8F589-EBAE-4D40-9A09-0BCF6328DC8B}" type="parTrans" cxnId="{1DF60DAD-6DDE-4C66-8319-EF71B7A708BA}">
      <dgm:prSet/>
      <dgm:spPr/>
      <dgm:t>
        <a:bodyPr/>
        <a:lstStyle/>
        <a:p>
          <a:endParaRPr lang="fr-FR"/>
        </a:p>
      </dgm:t>
    </dgm:pt>
    <dgm:pt modelId="{5EC0D410-9F6E-4550-8777-BE9BB16D0665}" type="sibTrans" cxnId="{1DF60DAD-6DDE-4C66-8319-EF71B7A708BA}">
      <dgm:prSet/>
      <dgm:spPr/>
      <dgm:t>
        <a:bodyPr/>
        <a:lstStyle/>
        <a:p>
          <a:endParaRPr lang="fr-FR"/>
        </a:p>
      </dgm:t>
    </dgm:pt>
    <dgm:pt modelId="{AA7D0087-5243-4546-9E43-A80956457571}">
      <dgm:prSet custT="1"/>
      <dgm:spPr>
        <a:solidFill>
          <a:schemeClr val="accent2"/>
        </a:solidFill>
      </dgm:spPr>
      <dgm:t>
        <a:bodyPr/>
        <a:lstStyle/>
        <a:p>
          <a:r>
            <a:rPr lang="fr-FR" sz="1800" b="1" dirty="0"/>
            <a:t>4. Progress</a:t>
          </a:r>
        </a:p>
      </dgm:t>
    </dgm:pt>
    <dgm:pt modelId="{44483AEB-4F1A-487A-BBF3-CC298ACD331E}" type="parTrans" cxnId="{4457ADD7-9C0C-4C26-BE0B-E5182691F65C}">
      <dgm:prSet/>
      <dgm:spPr/>
      <dgm:t>
        <a:bodyPr/>
        <a:lstStyle/>
        <a:p>
          <a:endParaRPr lang="fr-FR"/>
        </a:p>
      </dgm:t>
    </dgm:pt>
    <dgm:pt modelId="{C50CEA6E-ACBB-432F-807A-F214250C4630}" type="sibTrans" cxnId="{4457ADD7-9C0C-4C26-BE0B-E5182691F65C}">
      <dgm:prSet/>
      <dgm:spPr/>
      <dgm:t>
        <a:bodyPr/>
        <a:lstStyle/>
        <a:p>
          <a:endParaRPr lang="fr-FR"/>
        </a:p>
      </dgm:t>
    </dgm:pt>
    <dgm:pt modelId="{83C3C6C7-A288-43AE-91A6-63F965118FF5}" type="pres">
      <dgm:prSet presAssocID="{4F732E03-E692-42B0-A1B6-2EF6EFEEF9E8}" presName="Name0" presStyleCnt="0">
        <dgm:presLayoutVars>
          <dgm:dir/>
          <dgm:resizeHandles val="exact"/>
        </dgm:presLayoutVars>
      </dgm:prSet>
      <dgm:spPr/>
    </dgm:pt>
    <dgm:pt modelId="{F8CBF376-8D22-4558-9C86-ADD2471520F8}" type="pres">
      <dgm:prSet presAssocID="{FCCA3BFF-54FD-4A48-AFEB-F156CCF0D367}" presName="parTxOnly" presStyleLbl="node1" presStyleIdx="0" presStyleCnt="4">
        <dgm:presLayoutVars>
          <dgm:bulletEnabled val="1"/>
        </dgm:presLayoutVars>
      </dgm:prSet>
      <dgm:spPr/>
    </dgm:pt>
    <dgm:pt modelId="{6EEFB1E6-F1E4-4997-9E7D-BBB41A9DE738}" type="pres">
      <dgm:prSet presAssocID="{29779AB4-8365-498F-A13E-E6BA3E33F10F}" presName="parSpace" presStyleCnt="0"/>
      <dgm:spPr/>
    </dgm:pt>
    <dgm:pt modelId="{0FED587B-EB9E-4F5D-983F-9484ED6CCDBF}" type="pres">
      <dgm:prSet presAssocID="{AC33925C-6304-47FC-AB9C-AE8E4B79C2C0}" presName="parTxOnly" presStyleLbl="node1" presStyleIdx="1" presStyleCnt="4" custLinFactNeighborX="-3680" custLinFactNeighborY="-920">
        <dgm:presLayoutVars>
          <dgm:bulletEnabled val="1"/>
        </dgm:presLayoutVars>
      </dgm:prSet>
      <dgm:spPr/>
    </dgm:pt>
    <dgm:pt modelId="{1BED6309-FEDB-4E43-AF82-EF402D364EC5}" type="pres">
      <dgm:prSet presAssocID="{F2E82A6C-822F-4EEC-A9BD-32EC3B29399B}" presName="parSpace" presStyleCnt="0"/>
      <dgm:spPr/>
    </dgm:pt>
    <dgm:pt modelId="{82679A3B-92E2-41EF-B8F8-8D810A3D5A71}" type="pres">
      <dgm:prSet presAssocID="{4A8B23E0-1728-413D-ADEF-9A92E8ECCD71}" presName="parTxOnly" presStyleLbl="node1" presStyleIdx="2" presStyleCnt="4" custLinFactNeighborX="-5630" custLinFactNeighborY="-704">
        <dgm:presLayoutVars>
          <dgm:bulletEnabled val="1"/>
        </dgm:presLayoutVars>
      </dgm:prSet>
      <dgm:spPr/>
    </dgm:pt>
    <dgm:pt modelId="{7167D457-F718-40C5-958E-12C48FEB3B32}" type="pres">
      <dgm:prSet presAssocID="{5EC0D410-9F6E-4550-8777-BE9BB16D0665}" presName="parSpace" presStyleCnt="0"/>
      <dgm:spPr/>
    </dgm:pt>
    <dgm:pt modelId="{88416092-0944-45CA-99F7-ADC882841404}" type="pres">
      <dgm:prSet presAssocID="{AA7D0087-5243-4546-9E43-A80956457571}" presName="parTxOnly" presStyleLbl="node1" presStyleIdx="3" presStyleCnt="4" custLinFactNeighborX="-3680">
        <dgm:presLayoutVars>
          <dgm:bulletEnabled val="1"/>
        </dgm:presLayoutVars>
      </dgm:prSet>
      <dgm:spPr/>
    </dgm:pt>
  </dgm:ptLst>
  <dgm:cxnLst>
    <dgm:cxn modelId="{16F24E0D-382C-45B9-AA5E-3F10ADAC46EE}" type="presOf" srcId="{4F732E03-E692-42B0-A1B6-2EF6EFEEF9E8}" destId="{83C3C6C7-A288-43AE-91A6-63F965118FF5}" srcOrd="0" destOrd="0" presId="urn:microsoft.com/office/officeart/2005/8/layout/hChevron3"/>
    <dgm:cxn modelId="{B6E7205F-222E-4474-91D8-C69CEE50A5F4}" srcId="{4F732E03-E692-42B0-A1B6-2EF6EFEEF9E8}" destId="{AC33925C-6304-47FC-AB9C-AE8E4B79C2C0}" srcOrd="1" destOrd="0" parTransId="{EF6F279D-33AB-4B87-8312-C629C1EE1865}" sibTransId="{F2E82A6C-822F-4EEC-A9BD-32EC3B29399B}"/>
    <dgm:cxn modelId="{A20F1694-6BA3-476F-AB69-E043404EA14E}" type="presOf" srcId="{AA7D0087-5243-4546-9E43-A80956457571}" destId="{88416092-0944-45CA-99F7-ADC882841404}" srcOrd="0" destOrd="0" presId="urn:microsoft.com/office/officeart/2005/8/layout/hChevron3"/>
    <dgm:cxn modelId="{EDA98697-EB7B-49CF-854A-55C18DB9D696}" type="presOf" srcId="{FCCA3BFF-54FD-4A48-AFEB-F156CCF0D367}" destId="{F8CBF376-8D22-4558-9C86-ADD2471520F8}" srcOrd="0" destOrd="0" presId="urn:microsoft.com/office/officeart/2005/8/layout/hChevron3"/>
    <dgm:cxn modelId="{1DF60DAD-6DDE-4C66-8319-EF71B7A708BA}" srcId="{4F732E03-E692-42B0-A1B6-2EF6EFEEF9E8}" destId="{4A8B23E0-1728-413D-ADEF-9A92E8ECCD71}" srcOrd="2" destOrd="0" parTransId="{17E8F589-EBAE-4D40-9A09-0BCF6328DC8B}" sibTransId="{5EC0D410-9F6E-4550-8777-BE9BB16D0665}"/>
    <dgm:cxn modelId="{397E74C4-475C-4624-9685-A2AD2307B314}" srcId="{4F732E03-E692-42B0-A1B6-2EF6EFEEF9E8}" destId="{FCCA3BFF-54FD-4A48-AFEB-F156CCF0D367}" srcOrd="0" destOrd="0" parTransId="{D25EA69E-A0EF-45CE-8660-1D94B2E6C55B}" sibTransId="{29779AB4-8365-498F-A13E-E6BA3E33F10F}"/>
    <dgm:cxn modelId="{4457ADD7-9C0C-4C26-BE0B-E5182691F65C}" srcId="{4F732E03-E692-42B0-A1B6-2EF6EFEEF9E8}" destId="{AA7D0087-5243-4546-9E43-A80956457571}" srcOrd="3" destOrd="0" parTransId="{44483AEB-4F1A-487A-BBF3-CC298ACD331E}" sibTransId="{C50CEA6E-ACBB-432F-807A-F214250C4630}"/>
    <dgm:cxn modelId="{E30BD9E7-30BF-4B60-884A-733BAA8719E2}" type="presOf" srcId="{4A8B23E0-1728-413D-ADEF-9A92E8ECCD71}" destId="{82679A3B-92E2-41EF-B8F8-8D810A3D5A71}" srcOrd="0" destOrd="0" presId="urn:microsoft.com/office/officeart/2005/8/layout/hChevron3"/>
    <dgm:cxn modelId="{04D58AEB-B817-4F3A-9A73-380945C67E6A}" type="presOf" srcId="{AC33925C-6304-47FC-AB9C-AE8E4B79C2C0}" destId="{0FED587B-EB9E-4F5D-983F-9484ED6CCDBF}" srcOrd="0" destOrd="0" presId="urn:microsoft.com/office/officeart/2005/8/layout/hChevron3"/>
    <dgm:cxn modelId="{00084089-C3E3-48E4-ABD5-35D17ACFD631}" type="presParOf" srcId="{83C3C6C7-A288-43AE-91A6-63F965118FF5}" destId="{F8CBF376-8D22-4558-9C86-ADD2471520F8}" srcOrd="0" destOrd="0" presId="urn:microsoft.com/office/officeart/2005/8/layout/hChevron3"/>
    <dgm:cxn modelId="{1EC2D7B5-A969-4C04-AC1E-744C07CC1F97}" type="presParOf" srcId="{83C3C6C7-A288-43AE-91A6-63F965118FF5}" destId="{6EEFB1E6-F1E4-4997-9E7D-BBB41A9DE738}" srcOrd="1" destOrd="0" presId="urn:microsoft.com/office/officeart/2005/8/layout/hChevron3"/>
    <dgm:cxn modelId="{B75D55C6-C53E-491C-8089-C9E9BDD8BC29}" type="presParOf" srcId="{83C3C6C7-A288-43AE-91A6-63F965118FF5}" destId="{0FED587B-EB9E-4F5D-983F-9484ED6CCDBF}" srcOrd="2" destOrd="0" presId="urn:microsoft.com/office/officeart/2005/8/layout/hChevron3"/>
    <dgm:cxn modelId="{E69DB1FF-5185-4C00-B398-AAA10ED305D9}" type="presParOf" srcId="{83C3C6C7-A288-43AE-91A6-63F965118FF5}" destId="{1BED6309-FEDB-4E43-AF82-EF402D364EC5}" srcOrd="3" destOrd="0" presId="urn:microsoft.com/office/officeart/2005/8/layout/hChevron3"/>
    <dgm:cxn modelId="{73D6E49D-A8A1-472F-9DB3-C9DCA91E2F5B}" type="presParOf" srcId="{83C3C6C7-A288-43AE-91A6-63F965118FF5}" destId="{82679A3B-92E2-41EF-B8F8-8D810A3D5A71}" srcOrd="4" destOrd="0" presId="urn:microsoft.com/office/officeart/2005/8/layout/hChevron3"/>
    <dgm:cxn modelId="{8AA90D15-1B27-4EDD-B468-17A03959ABB6}" type="presParOf" srcId="{83C3C6C7-A288-43AE-91A6-63F965118FF5}" destId="{7167D457-F718-40C5-958E-12C48FEB3B32}" srcOrd="5" destOrd="0" presId="urn:microsoft.com/office/officeart/2005/8/layout/hChevron3"/>
    <dgm:cxn modelId="{F69C664A-E487-41FC-9090-3C56DEC0567E}" type="presParOf" srcId="{83C3C6C7-A288-43AE-91A6-63F965118FF5}" destId="{88416092-0944-45CA-99F7-ADC882841404}"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2131C15-0ACA-4B1C-A1B1-808CE5F0D472}" type="doc">
      <dgm:prSet loTypeId="urn:microsoft.com/office/officeart/2005/8/layout/cycle4" loCatId="cycle" qsTypeId="urn:microsoft.com/office/officeart/2005/8/quickstyle/simple1" qsCatId="simple" csTypeId="urn:microsoft.com/office/officeart/2005/8/colors/colorful2" csCatId="colorful" phldr="1"/>
      <dgm:spPr/>
      <dgm:t>
        <a:bodyPr/>
        <a:lstStyle/>
        <a:p>
          <a:endParaRPr lang="en-US"/>
        </a:p>
      </dgm:t>
    </dgm:pt>
    <dgm:pt modelId="{B59E4814-5617-4092-986E-B6D2CA51140D}">
      <dgm:prSet phldrT="[Texte]"/>
      <dgm:spPr/>
      <dgm:t>
        <a:bodyPr/>
        <a:lstStyle/>
        <a:p>
          <a:r>
            <a:rPr lang="en-US" dirty="0"/>
            <a:t>EEs</a:t>
          </a:r>
        </a:p>
      </dgm:t>
    </dgm:pt>
    <dgm:pt modelId="{72230F68-0291-4FC0-ADA0-1A47148E9069}" type="parTrans" cxnId="{224E56C0-0382-48CC-81B8-4DEDD313A161}">
      <dgm:prSet/>
      <dgm:spPr/>
      <dgm:t>
        <a:bodyPr/>
        <a:lstStyle/>
        <a:p>
          <a:endParaRPr lang="en-US"/>
        </a:p>
      </dgm:t>
    </dgm:pt>
    <dgm:pt modelId="{B19E88FC-F0B4-4260-A09C-9FFA4CB3D99C}" type="sibTrans" cxnId="{224E56C0-0382-48CC-81B8-4DEDD313A161}">
      <dgm:prSet/>
      <dgm:spPr/>
      <dgm:t>
        <a:bodyPr/>
        <a:lstStyle/>
        <a:p>
          <a:endParaRPr lang="en-US"/>
        </a:p>
      </dgm:t>
    </dgm:pt>
    <dgm:pt modelId="{A5D6B64B-9338-4AA1-993D-2C2E3D8B3F64}">
      <dgm:prSet phldrT="[Texte]"/>
      <dgm:spPr/>
      <dgm:t>
        <a:bodyPr/>
        <a:lstStyle/>
        <a:p>
          <a:r>
            <a:rPr lang="fr-FR" dirty="0" err="1"/>
            <a:t>Audretsch</a:t>
          </a:r>
          <a:r>
            <a:rPr lang="fr-FR" dirty="0"/>
            <a:t> et al. (2019)</a:t>
          </a:r>
          <a:endParaRPr lang="en-US" dirty="0"/>
        </a:p>
      </dgm:t>
    </dgm:pt>
    <dgm:pt modelId="{2720039C-8052-42E3-8145-E917DF57FB07}" type="parTrans" cxnId="{04643090-2091-4D40-9C3B-5EB8A2924316}">
      <dgm:prSet/>
      <dgm:spPr/>
      <dgm:t>
        <a:bodyPr/>
        <a:lstStyle/>
        <a:p>
          <a:endParaRPr lang="en-US"/>
        </a:p>
      </dgm:t>
    </dgm:pt>
    <dgm:pt modelId="{8555D43E-8980-40DE-8C21-DCD2ED52C43A}" type="sibTrans" cxnId="{04643090-2091-4D40-9C3B-5EB8A2924316}">
      <dgm:prSet/>
      <dgm:spPr/>
      <dgm:t>
        <a:bodyPr/>
        <a:lstStyle/>
        <a:p>
          <a:endParaRPr lang="en-US"/>
        </a:p>
      </dgm:t>
    </dgm:pt>
    <dgm:pt modelId="{3F2DD1DE-9BB5-40CD-B2A1-9BF5B4775915}">
      <dgm:prSet phldrT="[Texte]"/>
      <dgm:spPr/>
      <dgm:t>
        <a:bodyPr/>
        <a:lstStyle/>
        <a:p>
          <a:r>
            <a:rPr lang="fr-FR" dirty="0" err="1"/>
            <a:t>Institutional</a:t>
          </a:r>
          <a:r>
            <a:rPr lang="fr-FR" dirty="0"/>
            <a:t> </a:t>
          </a:r>
          <a:r>
            <a:rPr lang="fr-FR" dirty="0" err="1"/>
            <a:t>theory</a:t>
          </a:r>
          <a:endParaRPr lang="en-US" dirty="0"/>
        </a:p>
      </dgm:t>
    </dgm:pt>
    <dgm:pt modelId="{CD05D39D-03B3-4272-B6A7-C155C89AB9CF}" type="parTrans" cxnId="{FC7C4F45-3158-4AAD-A87D-346D26CA3C7A}">
      <dgm:prSet/>
      <dgm:spPr/>
      <dgm:t>
        <a:bodyPr/>
        <a:lstStyle/>
        <a:p>
          <a:endParaRPr lang="en-US"/>
        </a:p>
      </dgm:t>
    </dgm:pt>
    <dgm:pt modelId="{B8C69F0C-2EB5-451D-8D22-4A59C5013E54}" type="sibTrans" cxnId="{FC7C4F45-3158-4AAD-A87D-346D26CA3C7A}">
      <dgm:prSet/>
      <dgm:spPr/>
      <dgm:t>
        <a:bodyPr/>
        <a:lstStyle/>
        <a:p>
          <a:endParaRPr lang="en-US"/>
        </a:p>
      </dgm:t>
    </dgm:pt>
    <dgm:pt modelId="{9D6BD780-CC8B-4D34-A941-13711DC07267}">
      <dgm:prSet phldrT="[Texte]"/>
      <dgm:spPr/>
      <dgm:t>
        <a:bodyPr/>
        <a:lstStyle/>
        <a:p>
          <a:r>
            <a:rPr lang="fr-FR" dirty="0"/>
            <a:t>North (1991)</a:t>
          </a:r>
          <a:endParaRPr lang="en-US" dirty="0"/>
        </a:p>
      </dgm:t>
    </dgm:pt>
    <dgm:pt modelId="{E247C80D-28A6-49D6-8859-FA90E5B4B4F0}" type="parTrans" cxnId="{03FB70BA-E712-4217-9B5A-EC0D511F0BB0}">
      <dgm:prSet/>
      <dgm:spPr/>
      <dgm:t>
        <a:bodyPr/>
        <a:lstStyle/>
        <a:p>
          <a:endParaRPr lang="en-US"/>
        </a:p>
      </dgm:t>
    </dgm:pt>
    <dgm:pt modelId="{14F3200A-755A-464F-9885-DAFCE8F7B33B}" type="sibTrans" cxnId="{03FB70BA-E712-4217-9B5A-EC0D511F0BB0}">
      <dgm:prSet/>
      <dgm:spPr/>
      <dgm:t>
        <a:bodyPr/>
        <a:lstStyle/>
        <a:p>
          <a:endParaRPr lang="en-US"/>
        </a:p>
      </dgm:t>
    </dgm:pt>
    <dgm:pt modelId="{D01EAE8B-91D1-4B4D-986C-E9A452315F8E}">
      <dgm:prSet phldrT="[Texte]"/>
      <dgm:spPr/>
      <dgm:t>
        <a:bodyPr/>
        <a:lstStyle/>
        <a:p>
          <a:r>
            <a:rPr lang="en-US" dirty="0"/>
            <a:t>Q/Q Helix model</a:t>
          </a:r>
        </a:p>
      </dgm:t>
    </dgm:pt>
    <dgm:pt modelId="{B84C8777-4326-4A7D-8361-CFAE3F8FFFEA}" type="parTrans" cxnId="{B92929DF-C222-4D5E-BBEC-E7E198B8399E}">
      <dgm:prSet/>
      <dgm:spPr/>
      <dgm:t>
        <a:bodyPr/>
        <a:lstStyle/>
        <a:p>
          <a:endParaRPr lang="en-US"/>
        </a:p>
      </dgm:t>
    </dgm:pt>
    <dgm:pt modelId="{C37BA521-9ADA-44B1-82E0-C447198380FF}" type="sibTrans" cxnId="{B92929DF-C222-4D5E-BBEC-E7E198B8399E}">
      <dgm:prSet/>
      <dgm:spPr/>
      <dgm:t>
        <a:bodyPr/>
        <a:lstStyle/>
        <a:p>
          <a:endParaRPr lang="en-US"/>
        </a:p>
      </dgm:t>
    </dgm:pt>
    <dgm:pt modelId="{3551B7D5-648C-4524-823F-DAA98F963416}">
      <dgm:prSet phldrT="[Texte]"/>
      <dgm:spPr/>
      <dgm:t>
        <a:bodyPr/>
        <a:lstStyle/>
        <a:p>
          <a:r>
            <a:rPr lang="en-US" dirty="0" err="1"/>
            <a:t>Carayannis</a:t>
          </a:r>
          <a:r>
            <a:rPr lang="en-US" dirty="0"/>
            <a:t> et al. (2018)</a:t>
          </a:r>
        </a:p>
      </dgm:t>
    </dgm:pt>
    <dgm:pt modelId="{29E9740F-93B6-4121-95D4-D544E505C83B}" type="parTrans" cxnId="{95413094-D197-4DA2-B755-11F785EF67B1}">
      <dgm:prSet/>
      <dgm:spPr/>
      <dgm:t>
        <a:bodyPr/>
        <a:lstStyle/>
        <a:p>
          <a:endParaRPr lang="en-US"/>
        </a:p>
      </dgm:t>
    </dgm:pt>
    <dgm:pt modelId="{7876616A-0DB1-4139-B084-9B83ED000CDC}" type="sibTrans" cxnId="{95413094-D197-4DA2-B755-11F785EF67B1}">
      <dgm:prSet/>
      <dgm:spPr/>
      <dgm:t>
        <a:bodyPr/>
        <a:lstStyle/>
        <a:p>
          <a:endParaRPr lang="en-US"/>
        </a:p>
      </dgm:t>
    </dgm:pt>
    <dgm:pt modelId="{CE6ABCEE-B865-4A15-947F-034B66072099}">
      <dgm:prSet phldrT="[Texte]"/>
      <dgm:spPr/>
      <dgm:t>
        <a:bodyPr/>
        <a:lstStyle/>
        <a:p>
          <a:r>
            <a:rPr lang="en-US" dirty="0"/>
            <a:t>ESOs</a:t>
          </a:r>
        </a:p>
      </dgm:t>
    </dgm:pt>
    <dgm:pt modelId="{A3C710AC-7991-46E7-BA56-CAAAB5DC5115}" type="parTrans" cxnId="{89739A5D-0713-4BB4-825D-84830C1CC1B5}">
      <dgm:prSet/>
      <dgm:spPr/>
      <dgm:t>
        <a:bodyPr/>
        <a:lstStyle/>
        <a:p>
          <a:endParaRPr lang="en-US"/>
        </a:p>
      </dgm:t>
    </dgm:pt>
    <dgm:pt modelId="{E87A4A55-4185-4EF0-A367-DA2AA4CD6403}" type="sibTrans" cxnId="{89739A5D-0713-4BB4-825D-84830C1CC1B5}">
      <dgm:prSet/>
      <dgm:spPr/>
      <dgm:t>
        <a:bodyPr/>
        <a:lstStyle/>
        <a:p>
          <a:endParaRPr lang="en-US"/>
        </a:p>
      </dgm:t>
    </dgm:pt>
    <dgm:pt modelId="{03C00234-DD93-4586-B14B-44B9FE02A266}">
      <dgm:prSet phldrT="[Texte]"/>
      <dgm:spPr/>
      <dgm:t>
        <a:bodyPr/>
        <a:lstStyle/>
        <a:p>
          <a:pPr>
            <a:buFont typeface="Arial" panose="020B0604020202020204" pitchFamily="34" charset="0"/>
            <a:buChar char="•"/>
          </a:pPr>
          <a:r>
            <a:rPr lang="en-US" dirty="0"/>
            <a:t>Bergman and McMullen (2022)</a:t>
          </a:r>
        </a:p>
      </dgm:t>
    </dgm:pt>
    <dgm:pt modelId="{E3AC4D8F-CD7B-4EB2-922D-8E4F42DEAF9C}" type="parTrans" cxnId="{5D0B6181-9FBA-4BEC-9E56-F92B22B30BD4}">
      <dgm:prSet/>
      <dgm:spPr/>
      <dgm:t>
        <a:bodyPr/>
        <a:lstStyle/>
        <a:p>
          <a:endParaRPr lang="en-US"/>
        </a:p>
      </dgm:t>
    </dgm:pt>
    <dgm:pt modelId="{71E15CCE-2837-4A4E-9892-6EBA765EBB79}" type="sibTrans" cxnId="{5D0B6181-9FBA-4BEC-9E56-F92B22B30BD4}">
      <dgm:prSet/>
      <dgm:spPr/>
      <dgm:t>
        <a:bodyPr/>
        <a:lstStyle/>
        <a:p>
          <a:endParaRPr lang="en-US"/>
        </a:p>
      </dgm:t>
    </dgm:pt>
    <dgm:pt modelId="{9CFE3D0B-D764-4567-ABE0-A4C5AC2DD048}">
      <dgm:prSet/>
      <dgm:spPr/>
      <dgm:t>
        <a:bodyPr/>
        <a:lstStyle/>
        <a:p>
          <a:r>
            <a:rPr lang="fr-FR" dirty="0" err="1"/>
            <a:t>Theodoraki</a:t>
          </a:r>
          <a:r>
            <a:rPr lang="fr-FR" dirty="0"/>
            <a:t> et al. (2021)</a:t>
          </a:r>
        </a:p>
      </dgm:t>
    </dgm:pt>
    <dgm:pt modelId="{AC3FC41D-D206-4377-8E56-B7048FB5BAC0}" type="parTrans" cxnId="{BA1CBC57-47A1-466E-B9E7-A5C9E12D8B99}">
      <dgm:prSet/>
      <dgm:spPr/>
      <dgm:t>
        <a:bodyPr/>
        <a:lstStyle/>
        <a:p>
          <a:endParaRPr lang="en-US"/>
        </a:p>
      </dgm:t>
    </dgm:pt>
    <dgm:pt modelId="{A467A0D7-20C1-4A29-9A1F-C656FFFCDF9A}" type="sibTrans" cxnId="{BA1CBC57-47A1-466E-B9E7-A5C9E12D8B99}">
      <dgm:prSet/>
      <dgm:spPr/>
      <dgm:t>
        <a:bodyPr/>
        <a:lstStyle/>
        <a:p>
          <a:endParaRPr lang="en-US"/>
        </a:p>
      </dgm:t>
    </dgm:pt>
    <dgm:pt modelId="{68510E2A-EDC5-421C-8124-5C398D3F6F97}">
      <dgm:prSet/>
      <dgm:spPr/>
      <dgm:t>
        <a:bodyPr/>
        <a:lstStyle/>
        <a:p>
          <a:r>
            <a:rPr lang="fr-FR" dirty="0"/>
            <a:t>Lamine et al. (2021)</a:t>
          </a:r>
        </a:p>
      </dgm:t>
    </dgm:pt>
    <dgm:pt modelId="{32A15DD0-5177-4992-8EA0-7755B789ECB4}" type="parTrans" cxnId="{E53A2112-F50C-4FF2-A4FD-F12565C234AF}">
      <dgm:prSet/>
      <dgm:spPr/>
      <dgm:t>
        <a:bodyPr/>
        <a:lstStyle/>
        <a:p>
          <a:endParaRPr lang="en-US"/>
        </a:p>
      </dgm:t>
    </dgm:pt>
    <dgm:pt modelId="{35206B44-DEC4-43AB-890D-DF3BBC61C799}" type="sibTrans" cxnId="{E53A2112-F50C-4FF2-A4FD-F12565C234AF}">
      <dgm:prSet/>
      <dgm:spPr/>
      <dgm:t>
        <a:bodyPr/>
        <a:lstStyle/>
        <a:p>
          <a:endParaRPr lang="en-US"/>
        </a:p>
      </dgm:t>
    </dgm:pt>
    <dgm:pt modelId="{9C6D08C3-3DF4-479D-9A87-7F03B92C2DE2}">
      <dgm:prSet/>
      <dgm:spPr/>
      <dgm:t>
        <a:bodyPr/>
        <a:lstStyle/>
        <a:p>
          <a:pPr>
            <a:buFont typeface="Arial" panose="020B0604020202020204" pitchFamily="34" charset="0"/>
            <a:buChar char="•"/>
          </a:pPr>
          <a:r>
            <a:rPr lang="en-US" dirty="0"/>
            <a:t>Spigel (2016)</a:t>
          </a:r>
        </a:p>
      </dgm:t>
    </dgm:pt>
    <dgm:pt modelId="{98231ED8-158B-4961-BD12-D9826543D5A4}" type="parTrans" cxnId="{63879E1B-85D4-4EF9-89F9-C89AB57B5E7B}">
      <dgm:prSet/>
      <dgm:spPr/>
      <dgm:t>
        <a:bodyPr/>
        <a:lstStyle/>
        <a:p>
          <a:endParaRPr lang="en-US"/>
        </a:p>
      </dgm:t>
    </dgm:pt>
    <dgm:pt modelId="{E6B99AD5-9842-49E7-A79B-FBF97DF5C41F}" type="sibTrans" cxnId="{63879E1B-85D4-4EF9-89F9-C89AB57B5E7B}">
      <dgm:prSet/>
      <dgm:spPr/>
      <dgm:t>
        <a:bodyPr/>
        <a:lstStyle/>
        <a:p>
          <a:endParaRPr lang="en-US"/>
        </a:p>
      </dgm:t>
    </dgm:pt>
    <dgm:pt modelId="{8D2FDEC7-BA5A-4A58-91CE-81070480CE45}">
      <dgm:prSet/>
      <dgm:spPr/>
      <dgm:t>
        <a:bodyPr/>
        <a:lstStyle/>
        <a:p>
          <a:pPr>
            <a:buFont typeface="Arial" panose="020B0604020202020204" pitchFamily="34" charset="0"/>
            <a:buChar char="•"/>
          </a:pPr>
          <a:r>
            <a:rPr lang="en-US" dirty="0"/>
            <a:t>Theodoraki (2020)</a:t>
          </a:r>
        </a:p>
      </dgm:t>
    </dgm:pt>
    <dgm:pt modelId="{6519BEE6-F362-4511-A647-819DF6A848A3}" type="parTrans" cxnId="{3806698F-6B0F-46F0-A5E7-822F106D964F}">
      <dgm:prSet/>
      <dgm:spPr/>
      <dgm:t>
        <a:bodyPr/>
        <a:lstStyle/>
        <a:p>
          <a:endParaRPr lang="en-US"/>
        </a:p>
      </dgm:t>
    </dgm:pt>
    <dgm:pt modelId="{6186F368-D645-4596-A7E7-EAB170542120}" type="sibTrans" cxnId="{3806698F-6B0F-46F0-A5E7-822F106D964F}">
      <dgm:prSet/>
      <dgm:spPr/>
      <dgm:t>
        <a:bodyPr/>
        <a:lstStyle/>
        <a:p>
          <a:endParaRPr lang="en-US"/>
        </a:p>
      </dgm:t>
    </dgm:pt>
    <dgm:pt modelId="{57F23D7B-0152-4F92-8A61-382F56AB2C3B}">
      <dgm:prSet/>
      <dgm:spPr/>
      <dgm:t>
        <a:bodyPr/>
        <a:lstStyle/>
        <a:p>
          <a:pPr>
            <a:buNone/>
          </a:pPr>
          <a:endParaRPr lang="en-US" dirty="0"/>
        </a:p>
      </dgm:t>
    </dgm:pt>
    <dgm:pt modelId="{F0544533-CFAD-4470-A9AA-3A7D6DE717AA}" type="parTrans" cxnId="{153C110A-4BF5-4847-B556-47D3F537A861}">
      <dgm:prSet/>
      <dgm:spPr/>
      <dgm:t>
        <a:bodyPr/>
        <a:lstStyle/>
        <a:p>
          <a:endParaRPr lang="en-US"/>
        </a:p>
      </dgm:t>
    </dgm:pt>
    <dgm:pt modelId="{F1F661F1-8871-4BEC-85E9-8C1610F1A0B2}" type="sibTrans" cxnId="{153C110A-4BF5-4847-B556-47D3F537A861}">
      <dgm:prSet/>
      <dgm:spPr/>
      <dgm:t>
        <a:bodyPr/>
        <a:lstStyle/>
        <a:p>
          <a:endParaRPr lang="en-US"/>
        </a:p>
      </dgm:t>
    </dgm:pt>
    <dgm:pt modelId="{0C160279-446D-4824-8112-B9725729D46D}" type="pres">
      <dgm:prSet presAssocID="{62131C15-0ACA-4B1C-A1B1-808CE5F0D472}" presName="cycleMatrixDiagram" presStyleCnt="0">
        <dgm:presLayoutVars>
          <dgm:chMax val="1"/>
          <dgm:dir/>
          <dgm:animLvl val="lvl"/>
          <dgm:resizeHandles val="exact"/>
        </dgm:presLayoutVars>
      </dgm:prSet>
      <dgm:spPr/>
    </dgm:pt>
    <dgm:pt modelId="{1238EEFC-91CD-4C3C-A789-9C096263DA05}" type="pres">
      <dgm:prSet presAssocID="{62131C15-0ACA-4B1C-A1B1-808CE5F0D472}" presName="children" presStyleCnt="0"/>
      <dgm:spPr/>
    </dgm:pt>
    <dgm:pt modelId="{536B6359-9EF7-41E0-AB01-3AE3D123AF78}" type="pres">
      <dgm:prSet presAssocID="{62131C15-0ACA-4B1C-A1B1-808CE5F0D472}" presName="child1group" presStyleCnt="0"/>
      <dgm:spPr/>
    </dgm:pt>
    <dgm:pt modelId="{AE88049B-2B8F-4125-B610-0EF9E539CA7B}" type="pres">
      <dgm:prSet presAssocID="{62131C15-0ACA-4B1C-A1B1-808CE5F0D472}" presName="child1" presStyleLbl="bgAcc1" presStyleIdx="0" presStyleCnt="4"/>
      <dgm:spPr/>
    </dgm:pt>
    <dgm:pt modelId="{A4B3E599-DA5F-4C34-B8A1-ADF4C47094E7}" type="pres">
      <dgm:prSet presAssocID="{62131C15-0ACA-4B1C-A1B1-808CE5F0D472}" presName="child1Text" presStyleLbl="bgAcc1" presStyleIdx="0" presStyleCnt="4">
        <dgm:presLayoutVars>
          <dgm:bulletEnabled val="1"/>
        </dgm:presLayoutVars>
      </dgm:prSet>
      <dgm:spPr/>
    </dgm:pt>
    <dgm:pt modelId="{DD01B644-F843-4E0B-9B4D-8188F8C86D30}" type="pres">
      <dgm:prSet presAssocID="{62131C15-0ACA-4B1C-A1B1-808CE5F0D472}" presName="child2group" presStyleCnt="0"/>
      <dgm:spPr/>
    </dgm:pt>
    <dgm:pt modelId="{AD799E17-FFC7-47A2-9765-6587923B2AE8}" type="pres">
      <dgm:prSet presAssocID="{62131C15-0ACA-4B1C-A1B1-808CE5F0D472}" presName="child2" presStyleLbl="bgAcc1" presStyleIdx="1" presStyleCnt="4"/>
      <dgm:spPr/>
    </dgm:pt>
    <dgm:pt modelId="{5B859038-0F30-4961-828D-90661217E777}" type="pres">
      <dgm:prSet presAssocID="{62131C15-0ACA-4B1C-A1B1-808CE5F0D472}" presName="child2Text" presStyleLbl="bgAcc1" presStyleIdx="1" presStyleCnt="4">
        <dgm:presLayoutVars>
          <dgm:bulletEnabled val="1"/>
        </dgm:presLayoutVars>
      </dgm:prSet>
      <dgm:spPr/>
    </dgm:pt>
    <dgm:pt modelId="{68B1C87E-D7DE-4A5E-8A5D-BE0EA0513980}" type="pres">
      <dgm:prSet presAssocID="{62131C15-0ACA-4B1C-A1B1-808CE5F0D472}" presName="child3group" presStyleCnt="0"/>
      <dgm:spPr/>
    </dgm:pt>
    <dgm:pt modelId="{1698949F-8704-435E-A114-CE4DC3E0840D}" type="pres">
      <dgm:prSet presAssocID="{62131C15-0ACA-4B1C-A1B1-808CE5F0D472}" presName="child3" presStyleLbl="bgAcc1" presStyleIdx="2" presStyleCnt="4" custLinFactNeighborX="-1243" custLinFactNeighborY="571"/>
      <dgm:spPr/>
    </dgm:pt>
    <dgm:pt modelId="{27FCE347-E2DC-422F-A124-5D33709C453E}" type="pres">
      <dgm:prSet presAssocID="{62131C15-0ACA-4B1C-A1B1-808CE5F0D472}" presName="child3Text" presStyleLbl="bgAcc1" presStyleIdx="2" presStyleCnt="4">
        <dgm:presLayoutVars>
          <dgm:bulletEnabled val="1"/>
        </dgm:presLayoutVars>
      </dgm:prSet>
      <dgm:spPr/>
    </dgm:pt>
    <dgm:pt modelId="{0DBDEDC9-50EC-4D1D-9CB9-DF6E70A65647}" type="pres">
      <dgm:prSet presAssocID="{62131C15-0ACA-4B1C-A1B1-808CE5F0D472}" presName="child4group" presStyleCnt="0"/>
      <dgm:spPr/>
    </dgm:pt>
    <dgm:pt modelId="{E0981220-E2CF-4529-8503-A04341161333}" type="pres">
      <dgm:prSet presAssocID="{62131C15-0ACA-4B1C-A1B1-808CE5F0D472}" presName="child4" presStyleLbl="bgAcc1" presStyleIdx="3" presStyleCnt="4"/>
      <dgm:spPr/>
    </dgm:pt>
    <dgm:pt modelId="{63C84BC2-CF9E-4A33-8B29-1E1B94C31265}" type="pres">
      <dgm:prSet presAssocID="{62131C15-0ACA-4B1C-A1B1-808CE5F0D472}" presName="child4Text" presStyleLbl="bgAcc1" presStyleIdx="3" presStyleCnt="4">
        <dgm:presLayoutVars>
          <dgm:bulletEnabled val="1"/>
        </dgm:presLayoutVars>
      </dgm:prSet>
      <dgm:spPr/>
    </dgm:pt>
    <dgm:pt modelId="{91E5E5CB-6CDE-445F-AFD2-B17F4085FEA5}" type="pres">
      <dgm:prSet presAssocID="{62131C15-0ACA-4B1C-A1B1-808CE5F0D472}" presName="childPlaceholder" presStyleCnt="0"/>
      <dgm:spPr/>
    </dgm:pt>
    <dgm:pt modelId="{D6AB68EB-4736-42B9-981A-2DF3CB1D91A9}" type="pres">
      <dgm:prSet presAssocID="{62131C15-0ACA-4B1C-A1B1-808CE5F0D472}" presName="circle" presStyleCnt="0"/>
      <dgm:spPr/>
    </dgm:pt>
    <dgm:pt modelId="{838D84A1-FF36-4760-9D14-80D9AC0741EF}" type="pres">
      <dgm:prSet presAssocID="{62131C15-0ACA-4B1C-A1B1-808CE5F0D472}" presName="quadrant1" presStyleLbl="node1" presStyleIdx="0" presStyleCnt="4">
        <dgm:presLayoutVars>
          <dgm:chMax val="1"/>
          <dgm:bulletEnabled val="1"/>
        </dgm:presLayoutVars>
      </dgm:prSet>
      <dgm:spPr/>
    </dgm:pt>
    <dgm:pt modelId="{F6B9F8B5-9F67-4862-8E7F-C4F76885A326}" type="pres">
      <dgm:prSet presAssocID="{62131C15-0ACA-4B1C-A1B1-808CE5F0D472}" presName="quadrant2" presStyleLbl="node1" presStyleIdx="1" presStyleCnt="4">
        <dgm:presLayoutVars>
          <dgm:chMax val="1"/>
          <dgm:bulletEnabled val="1"/>
        </dgm:presLayoutVars>
      </dgm:prSet>
      <dgm:spPr/>
    </dgm:pt>
    <dgm:pt modelId="{FDC9248D-9C02-4055-930B-4D0267C89780}" type="pres">
      <dgm:prSet presAssocID="{62131C15-0ACA-4B1C-A1B1-808CE5F0D472}" presName="quadrant3" presStyleLbl="node1" presStyleIdx="2" presStyleCnt="4">
        <dgm:presLayoutVars>
          <dgm:chMax val="1"/>
          <dgm:bulletEnabled val="1"/>
        </dgm:presLayoutVars>
      </dgm:prSet>
      <dgm:spPr/>
    </dgm:pt>
    <dgm:pt modelId="{AB505BB9-5960-4B3C-882D-AEA9B7B8E7FB}" type="pres">
      <dgm:prSet presAssocID="{62131C15-0ACA-4B1C-A1B1-808CE5F0D472}" presName="quadrant4" presStyleLbl="node1" presStyleIdx="3" presStyleCnt="4">
        <dgm:presLayoutVars>
          <dgm:chMax val="1"/>
          <dgm:bulletEnabled val="1"/>
        </dgm:presLayoutVars>
      </dgm:prSet>
      <dgm:spPr/>
    </dgm:pt>
    <dgm:pt modelId="{51102DDD-97F3-41DB-A571-79906FA831C9}" type="pres">
      <dgm:prSet presAssocID="{62131C15-0ACA-4B1C-A1B1-808CE5F0D472}" presName="quadrantPlaceholder" presStyleCnt="0"/>
      <dgm:spPr/>
    </dgm:pt>
    <dgm:pt modelId="{7201639B-A4B6-448C-93F1-9111CB2A50D8}" type="pres">
      <dgm:prSet presAssocID="{62131C15-0ACA-4B1C-A1B1-808CE5F0D472}" presName="center1" presStyleLbl="fgShp" presStyleIdx="0" presStyleCnt="2"/>
      <dgm:spPr/>
    </dgm:pt>
    <dgm:pt modelId="{FA42E017-CA08-4DE0-A946-12DD9906548B}" type="pres">
      <dgm:prSet presAssocID="{62131C15-0ACA-4B1C-A1B1-808CE5F0D472}" presName="center2" presStyleLbl="fgShp" presStyleIdx="1" presStyleCnt="2"/>
      <dgm:spPr/>
    </dgm:pt>
  </dgm:ptLst>
  <dgm:cxnLst>
    <dgm:cxn modelId="{374EA109-1234-49C7-86A4-E88F15FF2199}" type="presOf" srcId="{62131C15-0ACA-4B1C-A1B1-808CE5F0D472}" destId="{0C160279-446D-4824-8112-B9725729D46D}" srcOrd="0" destOrd="0" presId="urn:microsoft.com/office/officeart/2005/8/layout/cycle4"/>
    <dgm:cxn modelId="{153C110A-4BF5-4847-B556-47D3F537A861}" srcId="{CE6ABCEE-B865-4A15-947F-034B66072099}" destId="{57F23D7B-0152-4F92-8A61-382F56AB2C3B}" srcOrd="3" destOrd="0" parTransId="{F0544533-CFAD-4470-A9AA-3A7D6DE717AA}" sibTransId="{F1F661F1-8871-4BEC-85E9-8C1610F1A0B2}"/>
    <dgm:cxn modelId="{7EE1700D-FE32-48F7-974B-AFB660FA3E40}" type="presOf" srcId="{9D6BD780-CC8B-4D34-A941-13711DC07267}" destId="{5B859038-0F30-4961-828D-90661217E777}" srcOrd="1" destOrd="0" presId="urn:microsoft.com/office/officeart/2005/8/layout/cycle4"/>
    <dgm:cxn modelId="{B9FEF90D-6098-4391-8C13-8081EBDC16A5}" type="presOf" srcId="{3551B7D5-648C-4524-823F-DAA98F963416}" destId="{1698949F-8704-435E-A114-CE4DC3E0840D}" srcOrd="0" destOrd="0" presId="urn:microsoft.com/office/officeart/2005/8/layout/cycle4"/>
    <dgm:cxn modelId="{E53A2112-F50C-4FF2-A4FD-F12565C234AF}" srcId="{3F2DD1DE-9BB5-40CD-B2A1-9BF5B4775915}" destId="{68510E2A-EDC5-421C-8124-5C398D3F6F97}" srcOrd="1" destOrd="0" parTransId="{32A15DD0-5177-4992-8EA0-7755B789ECB4}" sibTransId="{35206B44-DEC4-43AB-890D-DF3BBC61C799}"/>
    <dgm:cxn modelId="{029D6B1B-D4B7-43D8-B8A0-8FA4FB3100E3}" type="presOf" srcId="{3551B7D5-648C-4524-823F-DAA98F963416}" destId="{27FCE347-E2DC-422F-A124-5D33709C453E}" srcOrd="1" destOrd="0" presId="urn:microsoft.com/office/officeart/2005/8/layout/cycle4"/>
    <dgm:cxn modelId="{63879E1B-85D4-4EF9-89F9-C89AB57B5E7B}" srcId="{CE6ABCEE-B865-4A15-947F-034B66072099}" destId="{9C6D08C3-3DF4-479D-9A87-7F03B92C2DE2}" srcOrd="1" destOrd="0" parTransId="{98231ED8-158B-4961-BD12-D9826543D5A4}" sibTransId="{E6B99AD5-9842-49E7-A79B-FBF97DF5C41F}"/>
    <dgm:cxn modelId="{825BF71C-A5ED-4798-A6BB-F16AFD894AFE}" type="presOf" srcId="{B59E4814-5617-4092-986E-B6D2CA51140D}" destId="{838D84A1-FF36-4760-9D14-80D9AC0741EF}" srcOrd="0" destOrd="0" presId="urn:microsoft.com/office/officeart/2005/8/layout/cycle4"/>
    <dgm:cxn modelId="{8891182C-FD8C-4EED-9F4A-822C40EFBD87}" type="presOf" srcId="{D01EAE8B-91D1-4B4D-986C-E9A452315F8E}" destId="{FDC9248D-9C02-4055-930B-4D0267C89780}" srcOrd="0" destOrd="0" presId="urn:microsoft.com/office/officeart/2005/8/layout/cycle4"/>
    <dgm:cxn modelId="{7777122D-7481-4E7E-8069-029877A4FF57}" type="presOf" srcId="{57F23D7B-0152-4F92-8A61-382F56AB2C3B}" destId="{E0981220-E2CF-4529-8503-A04341161333}" srcOrd="0" destOrd="3" presId="urn:microsoft.com/office/officeart/2005/8/layout/cycle4"/>
    <dgm:cxn modelId="{0EAA1436-CE69-4DF5-BC5F-DCDE9BAB5C7A}" type="presOf" srcId="{9CFE3D0B-D764-4567-ABE0-A4C5AC2DD048}" destId="{AE88049B-2B8F-4125-B610-0EF9E539CA7B}" srcOrd="0" destOrd="1" presId="urn:microsoft.com/office/officeart/2005/8/layout/cycle4"/>
    <dgm:cxn modelId="{89739A5D-0713-4BB4-825D-84830C1CC1B5}" srcId="{62131C15-0ACA-4B1C-A1B1-808CE5F0D472}" destId="{CE6ABCEE-B865-4A15-947F-034B66072099}" srcOrd="3" destOrd="0" parTransId="{A3C710AC-7991-46E7-BA56-CAAAB5DC5115}" sibTransId="{E87A4A55-4185-4EF0-A367-DA2AA4CD6403}"/>
    <dgm:cxn modelId="{CD420943-8854-4C09-AF12-6E6792897E05}" type="presOf" srcId="{68510E2A-EDC5-421C-8124-5C398D3F6F97}" destId="{AD799E17-FFC7-47A2-9765-6587923B2AE8}" srcOrd="0" destOrd="1" presId="urn:microsoft.com/office/officeart/2005/8/layout/cycle4"/>
    <dgm:cxn modelId="{E3EF7D43-4C8A-4C6A-967B-7007ED0E8BFA}" type="presOf" srcId="{8D2FDEC7-BA5A-4A58-91CE-81070480CE45}" destId="{63C84BC2-CF9E-4A33-8B29-1E1B94C31265}" srcOrd="1" destOrd="2" presId="urn:microsoft.com/office/officeart/2005/8/layout/cycle4"/>
    <dgm:cxn modelId="{FC7C4F45-3158-4AAD-A87D-346D26CA3C7A}" srcId="{62131C15-0ACA-4B1C-A1B1-808CE5F0D472}" destId="{3F2DD1DE-9BB5-40CD-B2A1-9BF5B4775915}" srcOrd="1" destOrd="0" parTransId="{CD05D39D-03B3-4272-B6A7-C155C89AB9CF}" sibTransId="{B8C69F0C-2EB5-451D-8D22-4A59C5013E54}"/>
    <dgm:cxn modelId="{57AC574A-45E6-4B07-8D5A-DDB59047EDBB}" type="presOf" srcId="{9D6BD780-CC8B-4D34-A941-13711DC07267}" destId="{AD799E17-FFC7-47A2-9765-6587923B2AE8}" srcOrd="0" destOrd="0" presId="urn:microsoft.com/office/officeart/2005/8/layout/cycle4"/>
    <dgm:cxn modelId="{FE9DF54C-5061-4969-8CF0-3D8FA00491D2}" type="presOf" srcId="{03C00234-DD93-4586-B14B-44B9FE02A266}" destId="{E0981220-E2CF-4529-8503-A04341161333}" srcOrd="0" destOrd="0" presId="urn:microsoft.com/office/officeart/2005/8/layout/cycle4"/>
    <dgm:cxn modelId="{CA96F46D-E1AF-4C2C-8F24-765B297A025F}" type="presOf" srcId="{8D2FDEC7-BA5A-4A58-91CE-81070480CE45}" destId="{E0981220-E2CF-4529-8503-A04341161333}" srcOrd="0" destOrd="2" presId="urn:microsoft.com/office/officeart/2005/8/layout/cycle4"/>
    <dgm:cxn modelId="{64D70070-0442-409C-81B7-510E5A3A704C}" type="presOf" srcId="{3F2DD1DE-9BB5-40CD-B2A1-9BF5B4775915}" destId="{F6B9F8B5-9F67-4862-8E7F-C4F76885A326}" srcOrd="0" destOrd="0" presId="urn:microsoft.com/office/officeart/2005/8/layout/cycle4"/>
    <dgm:cxn modelId="{5288D174-D53D-48BD-90B3-CFEF9B1D74EF}" type="presOf" srcId="{9C6D08C3-3DF4-479D-9A87-7F03B92C2DE2}" destId="{E0981220-E2CF-4529-8503-A04341161333}" srcOrd="0" destOrd="1" presId="urn:microsoft.com/office/officeart/2005/8/layout/cycle4"/>
    <dgm:cxn modelId="{59E58356-BF96-47D0-BDE6-BB3331A4D73A}" type="presOf" srcId="{57F23D7B-0152-4F92-8A61-382F56AB2C3B}" destId="{63C84BC2-CF9E-4A33-8B29-1E1B94C31265}" srcOrd="1" destOrd="3" presId="urn:microsoft.com/office/officeart/2005/8/layout/cycle4"/>
    <dgm:cxn modelId="{BA1CBC57-47A1-466E-B9E7-A5C9E12D8B99}" srcId="{B59E4814-5617-4092-986E-B6D2CA51140D}" destId="{9CFE3D0B-D764-4567-ABE0-A4C5AC2DD048}" srcOrd="1" destOrd="0" parTransId="{AC3FC41D-D206-4377-8E56-B7048FB5BAC0}" sibTransId="{A467A0D7-20C1-4A29-9A1F-C656FFFCDF9A}"/>
    <dgm:cxn modelId="{39EF0680-91A2-4A59-8254-AB7C33CFFF11}" type="presOf" srcId="{9C6D08C3-3DF4-479D-9A87-7F03B92C2DE2}" destId="{63C84BC2-CF9E-4A33-8B29-1E1B94C31265}" srcOrd="1" destOrd="1" presId="urn:microsoft.com/office/officeart/2005/8/layout/cycle4"/>
    <dgm:cxn modelId="{5D0B6181-9FBA-4BEC-9E56-F92B22B30BD4}" srcId="{CE6ABCEE-B865-4A15-947F-034B66072099}" destId="{03C00234-DD93-4586-B14B-44B9FE02A266}" srcOrd="0" destOrd="0" parTransId="{E3AC4D8F-CD7B-4EB2-922D-8E4F42DEAF9C}" sibTransId="{71E15CCE-2837-4A4E-9892-6EBA765EBB79}"/>
    <dgm:cxn modelId="{3806698F-6B0F-46F0-A5E7-822F106D964F}" srcId="{CE6ABCEE-B865-4A15-947F-034B66072099}" destId="{8D2FDEC7-BA5A-4A58-91CE-81070480CE45}" srcOrd="2" destOrd="0" parTransId="{6519BEE6-F362-4511-A647-819DF6A848A3}" sibTransId="{6186F368-D645-4596-A7E7-EAB170542120}"/>
    <dgm:cxn modelId="{04643090-2091-4D40-9C3B-5EB8A2924316}" srcId="{B59E4814-5617-4092-986E-B6D2CA51140D}" destId="{A5D6B64B-9338-4AA1-993D-2C2E3D8B3F64}" srcOrd="0" destOrd="0" parTransId="{2720039C-8052-42E3-8145-E917DF57FB07}" sibTransId="{8555D43E-8980-40DE-8C21-DCD2ED52C43A}"/>
    <dgm:cxn modelId="{95413094-D197-4DA2-B755-11F785EF67B1}" srcId="{D01EAE8B-91D1-4B4D-986C-E9A452315F8E}" destId="{3551B7D5-648C-4524-823F-DAA98F963416}" srcOrd="0" destOrd="0" parTransId="{29E9740F-93B6-4121-95D4-D544E505C83B}" sibTransId="{7876616A-0DB1-4139-B084-9B83ED000CDC}"/>
    <dgm:cxn modelId="{3070FAA4-F2C2-43B1-95C3-E5E3C55E0A72}" type="presOf" srcId="{CE6ABCEE-B865-4A15-947F-034B66072099}" destId="{AB505BB9-5960-4B3C-882D-AEA9B7B8E7FB}" srcOrd="0" destOrd="0" presId="urn:microsoft.com/office/officeart/2005/8/layout/cycle4"/>
    <dgm:cxn modelId="{260DE2A7-6341-4A9F-A432-1CCBC5948207}" type="presOf" srcId="{03C00234-DD93-4586-B14B-44B9FE02A266}" destId="{63C84BC2-CF9E-4A33-8B29-1E1B94C31265}" srcOrd="1" destOrd="0" presId="urn:microsoft.com/office/officeart/2005/8/layout/cycle4"/>
    <dgm:cxn modelId="{181A7AB4-9C53-41F3-84DD-D159A28DEFFB}" type="presOf" srcId="{68510E2A-EDC5-421C-8124-5C398D3F6F97}" destId="{5B859038-0F30-4961-828D-90661217E777}" srcOrd="1" destOrd="1" presId="urn:microsoft.com/office/officeart/2005/8/layout/cycle4"/>
    <dgm:cxn modelId="{F953AFB8-9C19-4CFC-B016-A8D85BC63DB2}" type="presOf" srcId="{A5D6B64B-9338-4AA1-993D-2C2E3D8B3F64}" destId="{A4B3E599-DA5F-4C34-B8A1-ADF4C47094E7}" srcOrd="1" destOrd="0" presId="urn:microsoft.com/office/officeart/2005/8/layout/cycle4"/>
    <dgm:cxn modelId="{03FB70BA-E712-4217-9B5A-EC0D511F0BB0}" srcId="{3F2DD1DE-9BB5-40CD-B2A1-9BF5B4775915}" destId="{9D6BD780-CC8B-4D34-A941-13711DC07267}" srcOrd="0" destOrd="0" parTransId="{E247C80D-28A6-49D6-8859-FA90E5B4B4F0}" sibTransId="{14F3200A-755A-464F-9885-DAFCE8F7B33B}"/>
    <dgm:cxn modelId="{224E56C0-0382-48CC-81B8-4DEDD313A161}" srcId="{62131C15-0ACA-4B1C-A1B1-808CE5F0D472}" destId="{B59E4814-5617-4092-986E-B6D2CA51140D}" srcOrd="0" destOrd="0" parTransId="{72230F68-0291-4FC0-ADA0-1A47148E9069}" sibTransId="{B19E88FC-F0B4-4260-A09C-9FFA4CB3D99C}"/>
    <dgm:cxn modelId="{CD6A93C6-ECF2-4986-B4EB-FFF584F5D25E}" type="presOf" srcId="{A5D6B64B-9338-4AA1-993D-2C2E3D8B3F64}" destId="{AE88049B-2B8F-4125-B610-0EF9E539CA7B}" srcOrd="0" destOrd="0" presId="urn:microsoft.com/office/officeart/2005/8/layout/cycle4"/>
    <dgm:cxn modelId="{606249D6-0479-4ED3-8C9F-803FAC0612AD}" type="presOf" srcId="{9CFE3D0B-D764-4567-ABE0-A4C5AC2DD048}" destId="{A4B3E599-DA5F-4C34-B8A1-ADF4C47094E7}" srcOrd="1" destOrd="1" presId="urn:microsoft.com/office/officeart/2005/8/layout/cycle4"/>
    <dgm:cxn modelId="{B92929DF-C222-4D5E-BBEC-E7E198B8399E}" srcId="{62131C15-0ACA-4B1C-A1B1-808CE5F0D472}" destId="{D01EAE8B-91D1-4B4D-986C-E9A452315F8E}" srcOrd="2" destOrd="0" parTransId="{B84C8777-4326-4A7D-8361-CFAE3F8FFFEA}" sibTransId="{C37BA521-9ADA-44B1-82E0-C447198380FF}"/>
    <dgm:cxn modelId="{7FF2913F-D2F3-40C7-97B0-DEBD9BAB7D7E}" type="presParOf" srcId="{0C160279-446D-4824-8112-B9725729D46D}" destId="{1238EEFC-91CD-4C3C-A789-9C096263DA05}" srcOrd="0" destOrd="0" presId="urn:microsoft.com/office/officeart/2005/8/layout/cycle4"/>
    <dgm:cxn modelId="{9CA2A9F6-4BA6-47EA-BED7-B3E0B3AB3F27}" type="presParOf" srcId="{1238EEFC-91CD-4C3C-A789-9C096263DA05}" destId="{536B6359-9EF7-41E0-AB01-3AE3D123AF78}" srcOrd="0" destOrd="0" presId="urn:microsoft.com/office/officeart/2005/8/layout/cycle4"/>
    <dgm:cxn modelId="{B08C46DB-356A-4CCE-BF4E-820E5BD5C1C2}" type="presParOf" srcId="{536B6359-9EF7-41E0-AB01-3AE3D123AF78}" destId="{AE88049B-2B8F-4125-B610-0EF9E539CA7B}" srcOrd="0" destOrd="0" presId="urn:microsoft.com/office/officeart/2005/8/layout/cycle4"/>
    <dgm:cxn modelId="{C14AFB33-6382-4562-8731-46D666CAABE5}" type="presParOf" srcId="{536B6359-9EF7-41E0-AB01-3AE3D123AF78}" destId="{A4B3E599-DA5F-4C34-B8A1-ADF4C47094E7}" srcOrd="1" destOrd="0" presId="urn:microsoft.com/office/officeart/2005/8/layout/cycle4"/>
    <dgm:cxn modelId="{632ADA55-5875-4FB1-B3C2-12381C0A77DF}" type="presParOf" srcId="{1238EEFC-91CD-4C3C-A789-9C096263DA05}" destId="{DD01B644-F843-4E0B-9B4D-8188F8C86D30}" srcOrd="1" destOrd="0" presId="urn:microsoft.com/office/officeart/2005/8/layout/cycle4"/>
    <dgm:cxn modelId="{299A2BBA-B138-4785-A7C7-DD6653F233B4}" type="presParOf" srcId="{DD01B644-F843-4E0B-9B4D-8188F8C86D30}" destId="{AD799E17-FFC7-47A2-9765-6587923B2AE8}" srcOrd="0" destOrd="0" presId="urn:microsoft.com/office/officeart/2005/8/layout/cycle4"/>
    <dgm:cxn modelId="{6787A0C3-A59C-4C1B-9A72-260C17462F17}" type="presParOf" srcId="{DD01B644-F843-4E0B-9B4D-8188F8C86D30}" destId="{5B859038-0F30-4961-828D-90661217E777}" srcOrd="1" destOrd="0" presId="urn:microsoft.com/office/officeart/2005/8/layout/cycle4"/>
    <dgm:cxn modelId="{5BB5FA2E-0C17-4769-99EA-E4540191E4FC}" type="presParOf" srcId="{1238EEFC-91CD-4C3C-A789-9C096263DA05}" destId="{68B1C87E-D7DE-4A5E-8A5D-BE0EA0513980}" srcOrd="2" destOrd="0" presId="urn:microsoft.com/office/officeart/2005/8/layout/cycle4"/>
    <dgm:cxn modelId="{96510F36-9398-421F-9398-AECA5B035AFA}" type="presParOf" srcId="{68B1C87E-D7DE-4A5E-8A5D-BE0EA0513980}" destId="{1698949F-8704-435E-A114-CE4DC3E0840D}" srcOrd="0" destOrd="0" presId="urn:microsoft.com/office/officeart/2005/8/layout/cycle4"/>
    <dgm:cxn modelId="{9E3B0E8D-9718-4CAD-B6E4-584764B2B9B0}" type="presParOf" srcId="{68B1C87E-D7DE-4A5E-8A5D-BE0EA0513980}" destId="{27FCE347-E2DC-422F-A124-5D33709C453E}" srcOrd="1" destOrd="0" presId="urn:microsoft.com/office/officeart/2005/8/layout/cycle4"/>
    <dgm:cxn modelId="{EE50BA64-7174-466A-9890-59B35B4ABAF9}" type="presParOf" srcId="{1238EEFC-91CD-4C3C-A789-9C096263DA05}" destId="{0DBDEDC9-50EC-4D1D-9CB9-DF6E70A65647}" srcOrd="3" destOrd="0" presId="urn:microsoft.com/office/officeart/2005/8/layout/cycle4"/>
    <dgm:cxn modelId="{EFD196C0-0415-47CC-BE9B-585D9AF7D44A}" type="presParOf" srcId="{0DBDEDC9-50EC-4D1D-9CB9-DF6E70A65647}" destId="{E0981220-E2CF-4529-8503-A04341161333}" srcOrd="0" destOrd="0" presId="urn:microsoft.com/office/officeart/2005/8/layout/cycle4"/>
    <dgm:cxn modelId="{590CCBF0-01CB-4458-B47F-DD9F83274EFD}" type="presParOf" srcId="{0DBDEDC9-50EC-4D1D-9CB9-DF6E70A65647}" destId="{63C84BC2-CF9E-4A33-8B29-1E1B94C31265}" srcOrd="1" destOrd="0" presId="urn:microsoft.com/office/officeart/2005/8/layout/cycle4"/>
    <dgm:cxn modelId="{6005646E-60F7-44D8-93CC-3657E8E7227A}" type="presParOf" srcId="{1238EEFC-91CD-4C3C-A789-9C096263DA05}" destId="{91E5E5CB-6CDE-445F-AFD2-B17F4085FEA5}" srcOrd="4" destOrd="0" presId="urn:microsoft.com/office/officeart/2005/8/layout/cycle4"/>
    <dgm:cxn modelId="{C433B7D4-94E8-403F-A789-22609FEEA3F7}" type="presParOf" srcId="{0C160279-446D-4824-8112-B9725729D46D}" destId="{D6AB68EB-4736-42B9-981A-2DF3CB1D91A9}" srcOrd="1" destOrd="0" presId="urn:microsoft.com/office/officeart/2005/8/layout/cycle4"/>
    <dgm:cxn modelId="{11A10667-0BAF-438D-9021-C740642994B7}" type="presParOf" srcId="{D6AB68EB-4736-42B9-981A-2DF3CB1D91A9}" destId="{838D84A1-FF36-4760-9D14-80D9AC0741EF}" srcOrd="0" destOrd="0" presId="urn:microsoft.com/office/officeart/2005/8/layout/cycle4"/>
    <dgm:cxn modelId="{34D99F12-1A3E-4B78-8D5E-F2955D71B7BD}" type="presParOf" srcId="{D6AB68EB-4736-42B9-981A-2DF3CB1D91A9}" destId="{F6B9F8B5-9F67-4862-8E7F-C4F76885A326}" srcOrd="1" destOrd="0" presId="urn:microsoft.com/office/officeart/2005/8/layout/cycle4"/>
    <dgm:cxn modelId="{1383D527-CFC0-4BE6-840D-99524E231D8C}" type="presParOf" srcId="{D6AB68EB-4736-42B9-981A-2DF3CB1D91A9}" destId="{FDC9248D-9C02-4055-930B-4D0267C89780}" srcOrd="2" destOrd="0" presId="urn:microsoft.com/office/officeart/2005/8/layout/cycle4"/>
    <dgm:cxn modelId="{13A6B5C1-6EBC-408B-9046-101B21672478}" type="presParOf" srcId="{D6AB68EB-4736-42B9-981A-2DF3CB1D91A9}" destId="{AB505BB9-5960-4B3C-882D-AEA9B7B8E7FB}" srcOrd="3" destOrd="0" presId="urn:microsoft.com/office/officeart/2005/8/layout/cycle4"/>
    <dgm:cxn modelId="{C8C03527-68B2-41C4-AD2C-934B0851E020}" type="presParOf" srcId="{D6AB68EB-4736-42B9-981A-2DF3CB1D91A9}" destId="{51102DDD-97F3-41DB-A571-79906FA831C9}" srcOrd="4" destOrd="0" presId="urn:microsoft.com/office/officeart/2005/8/layout/cycle4"/>
    <dgm:cxn modelId="{0633C500-5AC8-4A83-A34B-6C29A827B1D3}" type="presParOf" srcId="{0C160279-446D-4824-8112-B9725729D46D}" destId="{7201639B-A4B6-448C-93F1-9111CB2A50D8}" srcOrd="2" destOrd="0" presId="urn:microsoft.com/office/officeart/2005/8/layout/cycle4"/>
    <dgm:cxn modelId="{49CAAFFA-8B21-48C5-9C9B-626527C2AF5C}" type="presParOf" srcId="{0C160279-446D-4824-8112-B9725729D46D}" destId="{FA42E017-CA08-4DE0-A946-12DD9906548B}" srcOrd="3" destOrd="0" presId="urn:microsoft.com/office/officeart/2005/8/layout/cycle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F732E03-E692-42B0-A1B6-2EF6EFEEF9E8}" type="doc">
      <dgm:prSet loTypeId="urn:microsoft.com/office/officeart/2005/8/layout/hChevron3" loCatId="process" qsTypeId="urn:microsoft.com/office/officeart/2005/8/quickstyle/simple1" qsCatId="simple" csTypeId="urn:microsoft.com/office/officeart/2005/8/colors/accent1_2" csCatId="accent1" phldr="1"/>
      <dgm:spPr/>
    </dgm:pt>
    <dgm:pt modelId="{FCCA3BFF-54FD-4A48-AFEB-F156CCF0D367}">
      <dgm:prSet phldrT="[Texte]" custT="1"/>
      <dgm:spPr>
        <a:solidFill>
          <a:srgbClr val="EB4E5F"/>
        </a:solidFill>
      </dgm:spPr>
      <dgm:t>
        <a:bodyPr/>
        <a:lstStyle/>
        <a:p>
          <a:r>
            <a:rPr lang="fr-FR" sz="1800" b="1" dirty="0"/>
            <a:t>1. </a:t>
          </a:r>
          <a:r>
            <a:rPr lang="fr-FR" sz="1800" b="1" dirty="0" err="1"/>
            <a:t>Research</a:t>
          </a:r>
          <a:r>
            <a:rPr lang="fr-FR" sz="1800" b="1" dirty="0"/>
            <a:t> objectives</a:t>
          </a:r>
        </a:p>
      </dgm:t>
    </dgm:pt>
    <dgm:pt modelId="{D25EA69E-A0EF-45CE-8660-1D94B2E6C55B}" type="parTrans" cxnId="{397E74C4-475C-4624-9685-A2AD2307B314}">
      <dgm:prSet/>
      <dgm:spPr/>
      <dgm:t>
        <a:bodyPr/>
        <a:lstStyle/>
        <a:p>
          <a:endParaRPr lang="fr-FR"/>
        </a:p>
      </dgm:t>
    </dgm:pt>
    <dgm:pt modelId="{29779AB4-8365-498F-A13E-E6BA3E33F10F}" type="sibTrans" cxnId="{397E74C4-475C-4624-9685-A2AD2307B314}">
      <dgm:prSet/>
      <dgm:spPr/>
      <dgm:t>
        <a:bodyPr/>
        <a:lstStyle/>
        <a:p>
          <a:endParaRPr lang="fr-FR"/>
        </a:p>
      </dgm:t>
    </dgm:pt>
    <dgm:pt modelId="{AC33925C-6304-47FC-AB9C-AE8E4B79C2C0}">
      <dgm:prSet phldrT="[Texte]" custT="1"/>
      <dgm:spPr>
        <a:solidFill>
          <a:srgbClr val="B11B39"/>
        </a:solidFill>
      </dgm:spPr>
      <dgm:t>
        <a:bodyPr/>
        <a:lstStyle/>
        <a:p>
          <a:r>
            <a:rPr lang="fr-FR" sz="1800" b="1" dirty="0">
              <a:solidFill>
                <a:schemeClr val="bg1"/>
              </a:solidFill>
            </a:rPr>
            <a:t>2. </a:t>
          </a:r>
          <a:r>
            <a:rPr lang="fr-FR" sz="1800" b="1" dirty="0" err="1">
              <a:solidFill>
                <a:schemeClr val="bg1"/>
              </a:solidFill>
            </a:rPr>
            <a:t>Literature</a:t>
          </a:r>
          <a:r>
            <a:rPr lang="fr-FR" sz="1800" b="1" dirty="0">
              <a:solidFill>
                <a:schemeClr val="bg1"/>
              </a:solidFill>
            </a:rPr>
            <a:t> </a:t>
          </a:r>
          <a:r>
            <a:rPr lang="fr-FR" sz="1800" b="1" dirty="0" err="1">
              <a:solidFill>
                <a:schemeClr val="bg1"/>
              </a:solidFill>
            </a:rPr>
            <a:t>review</a:t>
          </a:r>
          <a:endParaRPr lang="fr-FR" sz="1800" b="1" dirty="0">
            <a:solidFill>
              <a:schemeClr val="bg1"/>
            </a:solidFill>
          </a:endParaRPr>
        </a:p>
      </dgm:t>
    </dgm:pt>
    <dgm:pt modelId="{EF6F279D-33AB-4B87-8312-C629C1EE1865}" type="parTrans" cxnId="{B6E7205F-222E-4474-91D8-C69CEE50A5F4}">
      <dgm:prSet/>
      <dgm:spPr/>
      <dgm:t>
        <a:bodyPr/>
        <a:lstStyle/>
        <a:p>
          <a:endParaRPr lang="fr-FR"/>
        </a:p>
      </dgm:t>
    </dgm:pt>
    <dgm:pt modelId="{F2E82A6C-822F-4EEC-A9BD-32EC3B29399B}" type="sibTrans" cxnId="{B6E7205F-222E-4474-91D8-C69CEE50A5F4}">
      <dgm:prSet/>
      <dgm:spPr/>
      <dgm:t>
        <a:bodyPr/>
        <a:lstStyle/>
        <a:p>
          <a:endParaRPr lang="fr-FR"/>
        </a:p>
      </dgm:t>
    </dgm:pt>
    <dgm:pt modelId="{4A8B23E0-1728-413D-ADEF-9A92E8ECCD71}">
      <dgm:prSet phldrT="[Texte]" custT="1"/>
      <dgm:spPr>
        <a:solidFill>
          <a:schemeClr val="accent2"/>
        </a:solidFill>
      </dgm:spPr>
      <dgm:t>
        <a:bodyPr/>
        <a:lstStyle/>
        <a:p>
          <a:r>
            <a:rPr lang="fr-FR" sz="1800" b="1" dirty="0"/>
            <a:t>3. Method</a:t>
          </a:r>
        </a:p>
      </dgm:t>
    </dgm:pt>
    <dgm:pt modelId="{17E8F589-EBAE-4D40-9A09-0BCF6328DC8B}" type="parTrans" cxnId="{1DF60DAD-6DDE-4C66-8319-EF71B7A708BA}">
      <dgm:prSet/>
      <dgm:spPr/>
      <dgm:t>
        <a:bodyPr/>
        <a:lstStyle/>
        <a:p>
          <a:endParaRPr lang="fr-FR"/>
        </a:p>
      </dgm:t>
    </dgm:pt>
    <dgm:pt modelId="{5EC0D410-9F6E-4550-8777-BE9BB16D0665}" type="sibTrans" cxnId="{1DF60DAD-6DDE-4C66-8319-EF71B7A708BA}">
      <dgm:prSet/>
      <dgm:spPr/>
      <dgm:t>
        <a:bodyPr/>
        <a:lstStyle/>
        <a:p>
          <a:endParaRPr lang="fr-FR"/>
        </a:p>
      </dgm:t>
    </dgm:pt>
    <dgm:pt modelId="{AA7D0087-5243-4546-9E43-A80956457571}">
      <dgm:prSet custT="1"/>
      <dgm:spPr>
        <a:solidFill>
          <a:schemeClr val="accent2"/>
        </a:solidFill>
      </dgm:spPr>
      <dgm:t>
        <a:bodyPr/>
        <a:lstStyle/>
        <a:p>
          <a:r>
            <a:rPr lang="fr-FR" sz="1800" b="1" dirty="0"/>
            <a:t>4. </a:t>
          </a:r>
          <a:r>
            <a:rPr lang="fr-FR" sz="1800" b="1"/>
            <a:t>Progress</a:t>
          </a:r>
          <a:endParaRPr lang="fr-FR" sz="1800" b="1" dirty="0"/>
        </a:p>
      </dgm:t>
    </dgm:pt>
    <dgm:pt modelId="{44483AEB-4F1A-487A-BBF3-CC298ACD331E}" type="parTrans" cxnId="{4457ADD7-9C0C-4C26-BE0B-E5182691F65C}">
      <dgm:prSet/>
      <dgm:spPr/>
      <dgm:t>
        <a:bodyPr/>
        <a:lstStyle/>
        <a:p>
          <a:endParaRPr lang="fr-FR"/>
        </a:p>
      </dgm:t>
    </dgm:pt>
    <dgm:pt modelId="{C50CEA6E-ACBB-432F-807A-F214250C4630}" type="sibTrans" cxnId="{4457ADD7-9C0C-4C26-BE0B-E5182691F65C}">
      <dgm:prSet/>
      <dgm:spPr/>
      <dgm:t>
        <a:bodyPr/>
        <a:lstStyle/>
        <a:p>
          <a:endParaRPr lang="fr-FR"/>
        </a:p>
      </dgm:t>
    </dgm:pt>
    <dgm:pt modelId="{83C3C6C7-A288-43AE-91A6-63F965118FF5}" type="pres">
      <dgm:prSet presAssocID="{4F732E03-E692-42B0-A1B6-2EF6EFEEF9E8}" presName="Name0" presStyleCnt="0">
        <dgm:presLayoutVars>
          <dgm:dir/>
          <dgm:resizeHandles val="exact"/>
        </dgm:presLayoutVars>
      </dgm:prSet>
      <dgm:spPr/>
    </dgm:pt>
    <dgm:pt modelId="{F8CBF376-8D22-4558-9C86-ADD2471520F8}" type="pres">
      <dgm:prSet presAssocID="{FCCA3BFF-54FD-4A48-AFEB-F156CCF0D367}" presName="parTxOnly" presStyleLbl="node1" presStyleIdx="0" presStyleCnt="4">
        <dgm:presLayoutVars>
          <dgm:bulletEnabled val="1"/>
        </dgm:presLayoutVars>
      </dgm:prSet>
      <dgm:spPr/>
    </dgm:pt>
    <dgm:pt modelId="{6EEFB1E6-F1E4-4997-9E7D-BBB41A9DE738}" type="pres">
      <dgm:prSet presAssocID="{29779AB4-8365-498F-A13E-E6BA3E33F10F}" presName="parSpace" presStyleCnt="0"/>
      <dgm:spPr/>
    </dgm:pt>
    <dgm:pt modelId="{0FED587B-EB9E-4F5D-983F-9484ED6CCDBF}" type="pres">
      <dgm:prSet presAssocID="{AC33925C-6304-47FC-AB9C-AE8E4B79C2C0}" presName="parTxOnly" presStyleLbl="node1" presStyleIdx="1" presStyleCnt="4" custLinFactNeighborX="-3680" custLinFactNeighborY="-920">
        <dgm:presLayoutVars>
          <dgm:bulletEnabled val="1"/>
        </dgm:presLayoutVars>
      </dgm:prSet>
      <dgm:spPr/>
    </dgm:pt>
    <dgm:pt modelId="{1BED6309-FEDB-4E43-AF82-EF402D364EC5}" type="pres">
      <dgm:prSet presAssocID="{F2E82A6C-822F-4EEC-A9BD-32EC3B29399B}" presName="parSpace" presStyleCnt="0"/>
      <dgm:spPr/>
    </dgm:pt>
    <dgm:pt modelId="{82679A3B-92E2-41EF-B8F8-8D810A3D5A71}" type="pres">
      <dgm:prSet presAssocID="{4A8B23E0-1728-413D-ADEF-9A92E8ECCD71}" presName="parTxOnly" presStyleLbl="node1" presStyleIdx="2" presStyleCnt="4" custLinFactNeighborX="-5630" custLinFactNeighborY="-704">
        <dgm:presLayoutVars>
          <dgm:bulletEnabled val="1"/>
        </dgm:presLayoutVars>
      </dgm:prSet>
      <dgm:spPr/>
    </dgm:pt>
    <dgm:pt modelId="{7167D457-F718-40C5-958E-12C48FEB3B32}" type="pres">
      <dgm:prSet presAssocID="{5EC0D410-9F6E-4550-8777-BE9BB16D0665}" presName="parSpace" presStyleCnt="0"/>
      <dgm:spPr/>
    </dgm:pt>
    <dgm:pt modelId="{88416092-0944-45CA-99F7-ADC882841404}" type="pres">
      <dgm:prSet presAssocID="{AA7D0087-5243-4546-9E43-A80956457571}" presName="parTxOnly" presStyleLbl="node1" presStyleIdx="3" presStyleCnt="4" custLinFactNeighborX="-3680">
        <dgm:presLayoutVars>
          <dgm:bulletEnabled val="1"/>
        </dgm:presLayoutVars>
      </dgm:prSet>
      <dgm:spPr/>
    </dgm:pt>
  </dgm:ptLst>
  <dgm:cxnLst>
    <dgm:cxn modelId="{16F24E0D-382C-45B9-AA5E-3F10ADAC46EE}" type="presOf" srcId="{4F732E03-E692-42B0-A1B6-2EF6EFEEF9E8}" destId="{83C3C6C7-A288-43AE-91A6-63F965118FF5}" srcOrd="0" destOrd="0" presId="urn:microsoft.com/office/officeart/2005/8/layout/hChevron3"/>
    <dgm:cxn modelId="{B6E7205F-222E-4474-91D8-C69CEE50A5F4}" srcId="{4F732E03-E692-42B0-A1B6-2EF6EFEEF9E8}" destId="{AC33925C-6304-47FC-AB9C-AE8E4B79C2C0}" srcOrd="1" destOrd="0" parTransId="{EF6F279D-33AB-4B87-8312-C629C1EE1865}" sibTransId="{F2E82A6C-822F-4EEC-A9BD-32EC3B29399B}"/>
    <dgm:cxn modelId="{A20F1694-6BA3-476F-AB69-E043404EA14E}" type="presOf" srcId="{AA7D0087-5243-4546-9E43-A80956457571}" destId="{88416092-0944-45CA-99F7-ADC882841404}" srcOrd="0" destOrd="0" presId="urn:microsoft.com/office/officeart/2005/8/layout/hChevron3"/>
    <dgm:cxn modelId="{EDA98697-EB7B-49CF-854A-55C18DB9D696}" type="presOf" srcId="{FCCA3BFF-54FD-4A48-AFEB-F156CCF0D367}" destId="{F8CBF376-8D22-4558-9C86-ADD2471520F8}" srcOrd="0" destOrd="0" presId="urn:microsoft.com/office/officeart/2005/8/layout/hChevron3"/>
    <dgm:cxn modelId="{1DF60DAD-6DDE-4C66-8319-EF71B7A708BA}" srcId="{4F732E03-E692-42B0-A1B6-2EF6EFEEF9E8}" destId="{4A8B23E0-1728-413D-ADEF-9A92E8ECCD71}" srcOrd="2" destOrd="0" parTransId="{17E8F589-EBAE-4D40-9A09-0BCF6328DC8B}" sibTransId="{5EC0D410-9F6E-4550-8777-BE9BB16D0665}"/>
    <dgm:cxn modelId="{397E74C4-475C-4624-9685-A2AD2307B314}" srcId="{4F732E03-E692-42B0-A1B6-2EF6EFEEF9E8}" destId="{FCCA3BFF-54FD-4A48-AFEB-F156CCF0D367}" srcOrd="0" destOrd="0" parTransId="{D25EA69E-A0EF-45CE-8660-1D94B2E6C55B}" sibTransId="{29779AB4-8365-498F-A13E-E6BA3E33F10F}"/>
    <dgm:cxn modelId="{4457ADD7-9C0C-4C26-BE0B-E5182691F65C}" srcId="{4F732E03-E692-42B0-A1B6-2EF6EFEEF9E8}" destId="{AA7D0087-5243-4546-9E43-A80956457571}" srcOrd="3" destOrd="0" parTransId="{44483AEB-4F1A-487A-BBF3-CC298ACD331E}" sibTransId="{C50CEA6E-ACBB-432F-807A-F214250C4630}"/>
    <dgm:cxn modelId="{E30BD9E7-30BF-4B60-884A-733BAA8719E2}" type="presOf" srcId="{4A8B23E0-1728-413D-ADEF-9A92E8ECCD71}" destId="{82679A3B-92E2-41EF-B8F8-8D810A3D5A71}" srcOrd="0" destOrd="0" presId="urn:microsoft.com/office/officeart/2005/8/layout/hChevron3"/>
    <dgm:cxn modelId="{04D58AEB-B817-4F3A-9A73-380945C67E6A}" type="presOf" srcId="{AC33925C-6304-47FC-AB9C-AE8E4B79C2C0}" destId="{0FED587B-EB9E-4F5D-983F-9484ED6CCDBF}" srcOrd="0" destOrd="0" presId="urn:microsoft.com/office/officeart/2005/8/layout/hChevron3"/>
    <dgm:cxn modelId="{00084089-C3E3-48E4-ABD5-35D17ACFD631}" type="presParOf" srcId="{83C3C6C7-A288-43AE-91A6-63F965118FF5}" destId="{F8CBF376-8D22-4558-9C86-ADD2471520F8}" srcOrd="0" destOrd="0" presId="urn:microsoft.com/office/officeart/2005/8/layout/hChevron3"/>
    <dgm:cxn modelId="{1EC2D7B5-A969-4C04-AC1E-744C07CC1F97}" type="presParOf" srcId="{83C3C6C7-A288-43AE-91A6-63F965118FF5}" destId="{6EEFB1E6-F1E4-4997-9E7D-BBB41A9DE738}" srcOrd="1" destOrd="0" presId="urn:microsoft.com/office/officeart/2005/8/layout/hChevron3"/>
    <dgm:cxn modelId="{B75D55C6-C53E-491C-8089-C9E9BDD8BC29}" type="presParOf" srcId="{83C3C6C7-A288-43AE-91A6-63F965118FF5}" destId="{0FED587B-EB9E-4F5D-983F-9484ED6CCDBF}" srcOrd="2" destOrd="0" presId="urn:microsoft.com/office/officeart/2005/8/layout/hChevron3"/>
    <dgm:cxn modelId="{E69DB1FF-5185-4C00-B398-AAA10ED305D9}" type="presParOf" srcId="{83C3C6C7-A288-43AE-91A6-63F965118FF5}" destId="{1BED6309-FEDB-4E43-AF82-EF402D364EC5}" srcOrd="3" destOrd="0" presId="urn:microsoft.com/office/officeart/2005/8/layout/hChevron3"/>
    <dgm:cxn modelId="{73D6E49D-A8A1-472F-9DB3-C9DCA91E2F5B}" type="presParOf" srcId="{83C3C6C7-A288-43AE-91A6-63F965118FF5}" destId="{82679A3B-92E2-41EF-B8F8-8D810A3D5A71}" srcOrd="4" destOrd="0" presId="urn:microsoft.com/office/officeart/2005/8/layout/hChevron3"/>
    <dgm:cxn modelId="{8AA90D15-1B27-4EDD-B468-17A03959ABB6}" type="presParOf" srcId="{83C3C6C7-A288-43AE-91A6-63F965118FF5}" destId="{7167D457-F718-40C5-958E-12C48FEB3B32}" srcOrd="5" destOrd="0" presId="urn:microsoft.com/office/officeart/2005/8/layout/hChevron3"/>
    <dgm:cxn modelId="{F69C664A-E487-41FC-9090-3C56DEC0567E}" type="presParOf" srcId="{83C3C6C7-A288-43AE-91A6-63F965118FF5}" destId="{88416092-0944-45CA-99F7-ADC882841404}"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2131C15-0ACA-4B1C-A1B1-808CE5F0D472}" type="doc">
      <dgm:prSet loTypeId="urn:microsoft.com/office/officeart/2005/8/layout/cycle4" loCatId="cycle" qsTypeId="urn:microsoft.com/office/officeart/2005/8/quickstyle/simple1" qsCatId="simple" csTypeId="urn:microsoft.com/office/officeart/2005/8/colors/colorful2" csCatId="colorful" phldr="1"/>
      <dgm:spPr/>
      <dgm:t>
        <a:bodyPr/>
        <a:lstStyle/>
        <a:p>
          <a:endParaRPr lang="en-US"/>
        </a:p>
      </dgm:t>
    </dgm:pt>
    <dgm:pt modelId="{B59E4814-5617-4092-986E-B6D2CA51140D}">
      <dgm:prSet phldrT="[Texte]"/>
      <dgm:spPr/>
      <dgm:t>
        <a:bodyPr/>
        <a:lstStyle/>
        <a:p>
          <a:r>
            <a:rPr lang="en-US" dirty="0"/>
            <a:t>EEs</a:t>
          </a:r>
        </a:p>
      </dgm:t>
    </dgm:pt>
    <dgm:pt modelId="{72230F68-0291-4FC0-ADA0-1A47148E9069}" type="parTrans" cxnId="{224E56C0-0382-48CC-81B8-4DEDD313A161}">
      <dgm:prSet/>
      <dgm:spPr/>
      <dgm:t>
        <a:bodyPr/>
        <a:lstStyle/>
        <a:p>
          <a:endParaRPr lang="en-US"/>
        </a:p>
      </dgm:t>
    </dgm:pt>
    <dgm:pt modelId="{B19E88FC-F0B4-4260-A09C-9FFA4CB3D99C}" type="sibTrans" cxnId="{224E56C0-0382-48CC-81B8-4DEDD313A161}">
      <dgm:prSet/>
      <dgm:spPr/>
      <dgm:t>
        <a:bodyPr/>
        <a:lstStyle/>
        <a:p>
          <a:endParaRPr lang="en-US"/>
        </a:p>
      </dgm:t>
    </dgm:pt>
    <dgm:pt modelId="{A5D6B64B-9338-4AA1-993D-2C2E3D8B3F64}">
      <dgm:prSet phldrT="[Texte]"/>
      <dgm:spPr/>
      <dgm:t>
        <a:bodyPr/>
        <a:lstStyle/>
        <a:p>
          <a:r>
            <a:rPr lang="fr-FR" dirty="0" err="1"/>
            <a:t>Audretsch</a:t>
          </a:r>
          <a:r>
            <a:rPr lang="fr-FR" dirty="0"/>
            <a:t> et al. (2019)</a:t>
          </a:r>
          <a:endParaRPr lang="en-US" dirty="0"/>
        </a:p>
      </dgm:t>
    </dgm:pt>
    <dgm:pt modelId="{2720039C-8052-42E3-8145-E917DF57FB07}" type="parTrans" cxnId="{04643090-2091-4D40-9C3B-5EB8A2924316}">
      <dgm:prSet/>
      <dgm:spPr/>
      <dgm:t>
        <a:bodyPr/>
        <a:lstStyle/>
        <a:p>
          <a:endParaRPr lang="en-US"/>
        </a:p>
      </dgm:t>
    </dgm:pt>
    <dgm:pt modelId="{8555D43E-8980-40DE-8C21-DCD2ED52C43A}" type="sibTrans" cxnId="{04643090-2091-4D40-9C3B-5EB8A2924316}">
      <dgm:prSet/>
      <dgm:spPr/>
      <dgm:t>
        <a:bodyPr/>
        <a:lstStyle/>
        <a:p>
          <a:endParaRPr lang="en-US"/>
        </a:p>
      </dgm:t>
    </dgm:pt>
    <dgm:pt modelId="{3F2DD1DE-9BB5-40CD-B2A1-9BF5B4775915}">
      <dgm:prSet phldrT="[Texte]"/>
      <dgm:spPr/>
      <dgm:t>
        <a:bodyPr/>
        <a:lstStyle/>
        <a:p>
          <a:r>
            <a:rPr lang="fr-FR" dirty="0" err="1"/>
            <a:t>Institutional</a:t>
          </a:r>
          <a:r>
            <a:rPr lang="fr-FR" dirty="0"/>
            <a:t> </a:t>
          </a:r>
          <a:r>
            <a:rPr lang="fr-FR" dirty="0" err="1"/>
            <a:t>theory</a:t>
          </a:r>
          <a:endParaRPr lang="en-US" dirty="0"/>
        </a:p>
      </dgm:t>
    </dgm:pt>
    <dgm:pt modelId="{CD05D39D-03B3-4272-B6A7-C155C89AB9CF}" type="parTrans" cxnId="{FC7C4F45-3158-4AAD-A87D-346D26CA3C7A}">
      <dgm:prSet/>
      <dgm:spPr/>
      <dgm:t>
        <a:bodyPr/>
        <a:lstStyle/>
        <a:p>
          <a:endParaRPr lang="en-US"/>
        </a:p>
      </dgm:t>
    </dgm:pt>
    <dgm:pt modelId="{B8C69F0C-2EB5-451D-8D22-4A59C5013E54}" type="sibTrans" cxnId="{FC7C4F45-3158-4AAD-A87D-346D26CA3C7A}">
      <dgm:prSet/>
      <dgm:spPr/>
      <dgm:t>
        <a:bodyPr/>
        <a:lstStyle/>
        <a:p>
          <a:endParaRPr lang="en-US"/>
        </a:p>
      </dgm:t>
    </dgm:pt>
    <dgm:pt modelId="{9D6BD780-CC8B-4D34-A941-13711DC07267}">
      <dgm:prSet phldrT="[Texte]"/>
      <dgm:spPr/>
      <dgm:t>
        <a:bodyPr/>
        <a:lstStyle/>
        <a:p>
          <a:r>
            <a:rPr lang="fr-FR" dirty="0"/>
            <a:t>North (1991)</a:t>
          </a:r>
          <a:endParaRPr lang="en-US" dirty="0"/>
        </a:p>
      </dgm:t>
    </dgm:pt>
    <dgm:pt modelId="{E247C80D-28A6-49D6-8859-FA90E5B4B4F0}" type="parTrans" cxnId="{03FB70BA-E712-4217-9B5A-EC0D511F0BB0}">
      <dgm:prSet/>
      <dgm:spPr/>
      <dgm:t>
        <a:bodyPr/>
        <a:lstStyle/>
        <a:p>
          <a:endParaRPr lang="en-US"/>
        </a:p>
      </dgm:t>
    </dgm:pt>
    <dgm:pt modelId="{14F3200A-755A-464F-9885-DAFCE8F7B33B}" type="sibTrans" cxnId="{03FB70BA-E712-4217-9B5A-EC0D511F0BB0}">
      <dgm:prSet/>
      <dgm:spPr/>
      <dgm:t>
        <a:bodyPr/>
        <a:lstStyle/>
        <a:p>
          <a:endParaRPr lang="en-US"/>
        </a:p>
      </dgm:t>
    </dgm:pt>
    <dgm:pt modelId="{D01EAE8B-91D1-4B4D-986C-E9A452315F8E}">
      <dgm:prSet phldrT="[Texte]"/>
      <dgm:spPr/>
      <dgm:t>
        <a:bodyPr/>
        <a:lstStyle/>
        <a:p>
          <a:r>
            <a:rPr lang="en-US" dirty="0"/>
            <a:t>Q/Q Helix model</a:t>
          </a:r>
        </a:p>
      </dgm:t>
    </dgm:pt>
    <dgm:pt modelId="{B84C8777-4326-4A7D-8361-CFAE3F8FFFEA}" type="parTrans" cxnId="{B92929DF-C222-4D5E-BBEC-E7E198B8399E}">
      <dgm:prSet/>
      <dgm:spPr/>
      <dgm:t>
        <a:bodyPr/>
        <a:lstStyle/>
        <a:p>
          <a:endParaRPr lang="en-US"/>
        </a:p>
      </dgm:t>
    </dgm:pt>
    <dgm:pt modelId="{C37BA521-9ADA-44B1-82E0-C447198380FF}" type="sibTrans" cxnId="{B92929DF-C222-4D5E-BBEC-E7E198B8399E}">
      <dgm:prSet/>
      <dgm:spPr/>
      <dgm:t>
        <a:bodyPr/>
        <a:lstStyle/>
        <a:p>
          <a:endParaRPr lang="en-US"/>
        </a:p>
      </dgm:t>
    </dgm:pt>
    <dgm:pt modelId="{3551B7D5-648C-4524-823F-DAA98F963416}">
      <dgm:prSet phldrT="[Texte]"/>
      <dgm:spPr/>
      <dgm:t>
        <a:bodyPr/>
        <a:lstStyle/>
        <a:p>
          <a:r>
            <a:rPr lang="en-US" dirty="0" err="1"/>
            <a:t>Carayannis</a:t>
          </a:r>
          <a:r>
            <a:rPr lang="en-US" dirty="0"/>
            <a:t> et al. (2018)</a:t>
          </a:r>
        </a:p>
      </dgm:t>
    </dgm:pt>
    <dgm:pt modelId="{29E9740F-93B6-4121-95D4-D544E505C83B}" type="parTrans" cxnId="{95413094-D197-4DA2-B755-11F785EF67B1}">
      <dgm:prSet/>
      <dgm:spPr/>
      <dgm:t>
        <a:bodyPr/>
        <a:lstStyle/>
        <a:p>
          <a:endParaRPr lang="en-US"/>
        </a:p>
      </dgm:t>
    </dgm:pt>
    <dgm:pt modelId="{7876616A-0DB1-4139-B084-9B83ED000CDC}" type="sibTrans" cxnId="{95413094-D197-4DA2-B755-11F785EF67B1}">
      <dgm:prSet/>
      <dgm:spPr/>
      <dgm:t>
        <a:bodyPr/>
        <a:lstStyle/>
        <a:p>
          <a:endParaRPr lang="en-US"/>
        </a:p>
      </dgm:t>
    </dgm:pt>
    <dgm:pt modelId="{CE6ABCEE-B865-4A15-947F-034B66072099}">
      <dgm:prSet phldrT="[Texte]"/>
      <dgm:spPr/>
      <dgm:t>
        <a:bodyPr/>
        <a:lstStyle/>
        <a:p>
          <a:r>
            <a:rPr lang="en-US" dirty="0"/>
            <a:t>ESOs</a:t>
          </a:r>
        </a:p>
      </dgm:t>
    </dgm:pt>
    <dgm:pt modelId="{A3C710AC-7991-46E7-BA56-CAAAB5DC5115}" type="parTrans" cxnId="{89739A5D-0713-4BB4-825D-84830C1CC1B5}">
      <dgm:prSet/>
      <dgm:spPr/>
      <dgm:t>
        <a:bodyPr/>
        <a:lstStyle/>
        <a:p>
          <a:endParaRPr lang="en-US"/>
        </a:p>
      </dgm:t>
    </dgm:pt>
    <dgm:pt modelId="{E87A4A55-4185-4EF0-A367-DA2AA4CD6403}" type="sibTrans" cxnId="{89739A5D-0713-4BB4-825D-84830C1CC1B5}">
      <dgm:prSet/>
      <dgm:spPr/>
      <dgm:t>
        <a:bodyPr/>
        <a:lstStyle/>
        <a:p>
          <a:endParaRPr lang="en-US"/>
        </a:p>
      </dgm:t>
    </dgm:pt>
    <dgm:pt modelId="{03C00234-DD93-4586-B14B-44B9FE02A266}">
      <dgm:prSet phldrT="[Texte]"/>
      <dgm:spPr/>
      <dgm:t>
        <a:bodyPr/>
        <a:lstStyle/>
        <a:p>
          <a:pPr>
            <a:buFont typeface="Arial" panose="020B0604020202020204" pitchFamily="34" charset="0"/>
            <a:buChar char="•"/>
          </a:pPr>
          <a:r>
            <a:rPr lang="en-US" dirty="0"/>
            <a:t>Bergman and McMullen (2022)</a:t>
          </a:r>
        </a:p>
      </dgm:t>
    </dgm:pt>
    <dgm:pt modelId="{E3AC4D8F-CD7B-4EB2-922D-8E4F42DEAF9C}" type="parTrans" cxnId="{5D0B6181-9FBA-4BEC-9E56-F92B22B30BD4}">
      <dgm:prSet/>
      <dgm:spPr/>
      <dgm:t>
        <a:bodyPr/>
        <a:lstStyle/>
        <a:p>
          <a:endParaRPr lang="en-US"/>
        </a:p>
      </dgm:t>
    </dgm:pt>
    <dgm:pt modelId="{71E15CCE-2837-4A4E-9892-6EBA765EBB79}" type="sibTrans" cxnId="{5D0B6181-9FBA-4BEC-9E56-F92B22B30BD4}">
      <dgm:prSet/>
      <dgm:spPr/>
      <dgm:t>
        <a:bodyPr/>
        <a:lstStyle/>
        <a:p>
          <a:endParaRPr lang="en-US"/>
        </a:p>
      </dgm:t>
    </dgm:pt>
    <dgm:pt modelId="{9CFE3D0B-D764-4567-ABE0-A4C5AC2DD048}">
      <dgm:prSet/>
      <dgm:spPr/>
      <dgm:t>
        <a:bodyPr/>
        <a:lstStyle/>
        <a:p>
          <a:r>
            <a:rPr lang="fr-FR" dirty="0" err="1"/>
            <a:t>Theodoraki</a:t>
          </a:r>
          <a:r>
            <a:rPr lang="fr-FR" dirty="0"/>
            <a:t> et al. (2021)</a:t>
          </a:r>
        </a:p>
      </dgm:t>
    </dgm:pt>
    <dgm:pt modelId="{AC3FC41D-D206-4377-8E56-B7048FB5BAC0}" type="parTrans" cxnId="{BA1CBC57-47A1-466E-B9E7-A5C9E12D8B99}">
      <dgm:prSet/>
      <dgm:spPr/>
      <dgm:t>
        <a:bodyPr/>
        <a:lstStyle/>
        <a:p>
          <a:endParaRPr lang="en-US"/>
        </a:p>
      </dgm:t>
    </dgm:pt>
    <dgm:pt modelId="{A467A0D7-20C1-4A29-9A1F-C656FFFCDF9A}" type="sibTrans" cxnId="{BA1CBC57-47A1-466E-B9E7-A5C9E12D8B99}">
      <dgm:prSet/>
      <dgm:spPr/>
      <dgm:t>
        <a:bodyPr/>
        <a:lstStyle/>
        <a:p>
          <a:endParaRPr lang="en-US"/>
        </a:p>
      </dgm:t>
    </dgm:pt>
    <dgm:pt modelId="{68510E2A-EDC5-421C-8124-5C398D3F6F97}">
      <dgm:prSet/>
      <dgm:spPr/>
      <dgm:t>
        <a:bodyPr/>
        <a:lstStyle/>
        <a:p>
          <a:r>
            <a:rPr lang="fr-FR" dirty="0"/>
            <a:t>Lamine et al. (2021)</a:t>
          </a:r>
        </a:p>
      </dgm:t>
    </dgm:pt>
    <dgm:pt modelId="{32A15DD0-5177-4992-8EA0-7755B789ECB4}" type="parTrans" cxnId="{E53A2112-F50C-4FF2-A4FD-F12565C234AF}">
      <dgm:prSet/>
      <dgm:spPr/>
      <dgm:t>
        <a:bodyPr/>
        <a:lstStyle/>
        <a:p>
          <a:endParaRPr lang="en-US"/>
        </a:p>
      </dgm:t>
    </dgm:pt>
    <dgm:pt modelId="{35206B44-DEC4-43AB-890D-DF3BBC61C799}" type="sibTrans" cxnId="{E53A2112-F50C-4FF2-A4FD-F12565C234AF}">
      <dgm:prSet/>
      <dgm:spPr/>
      <dgm:t>
        <a:bodyPr/>
        <a:lstStyle/>
        <a:p>
          <a:endParaRPr lang="en-US"/>
        </a:p>
      </dgm:t>
    </dgm:pt>
    <dgm:pt modelId="{9C6D08C3-3DF4-479D-9A87-7F03B92C2DE2}">
      <dgm:prSet/>
      <dgm:spPr/>
      <dgm:t>
        <a:bodyPr/>
        <a:lstStyle/>
        <a:p>
          <a:pPr>
            <a:buFont typeface="Arial" panose="020B0604020202020204" pitchFamily="34" charset="0"/>
            <a:buChar char="•"/>
          </a:pPr>
          <a:r>
            <a:rPr lang="en-US" dirty="0"/>
            <a:t>Spigel (2016)</a:t>
          </a:r>
        </a:p>
      </dgm:t>
    </dgm:pt>
    <dgm:pt modelId="{98231ED8-158B-4961-BD12-D9826543D5A4}" type="parTrans" cxnId="{63879E1B-85D4-4EF9-89F9-C89AB57B5E7B}">
      <dgm:prSet/>
      <dgm:spPr/>
      <dgm:t>
        <a:bodyPr/>
        <a:lstStyle/>
        <a:p>
          <a:endParaRPr lang="en-US"/>
        </a:p>
      </dgm:t>
    </dgm:pt>
    <dgm:pt modelId="{E6B99AD5-9842-49E7-A79B-FBF97DF5C41F}" type="sibTrans" cxnId="{63879E1B-85D4-4EF9-89F9-C89AB57B5E7B}">
      <dgm:prSet/>
      <dgm:spPr/>
      <dgm:t>
        <a:bodyPr/>
        <a:lstStyle/>
        <a:p>
          <a:endParaRPr lang="en-US"/>
        </a:p>
      </dgm:t>
    </dgm:pt>
    <dgm:pt modelId="{8D2FDEC7-BA5A-4A58-91CE-81070480CE45}">
      <dgm:prSet/>
      <dgm:spPr/>
      <dgm:t>
        <a:bodyPr/>
        <a:lstStyle/>
        <a:p>
          <a:pPr>
            <a:buFont typeface="Arial" panose="020B0604020202020204" pitchFamily="34" charset="0"/>
            <a:buChar char="•"/>
          </a:pPr>
          <a:r>
            <a:rPr lang="en-US" dirty="0"/>
            <a:t>Theodoraki (2020)</a:t>
          </a:r>
        </a:p>
      </dgm:t>
    </dgm:pt>
    <dgm:pt modelId="{6519BEE6-F362-4511-A647-819DF6A848A3}" type="parTrans" cxnId="{3806698F-6B0F-46F0-A5E7-822F106D964F}">
      <dgm:prSet/>
      <dgm:spPr/>
      <dgm:t>
        <a:bodyPr/>
        <a:lstStyle/>
        <a:p>
          <a:endParaRPr lang="en-US"/>
        </a:p>
      </dgm:t>
    </dgm:pt>
    <dgm:pt modelId="{6186F368-D645-4596-A7E7-EAB170542120}" type="sibTrans" cxnId="{3806698F-6B0F-46F0-A5E7-822F106D964F}">
      <dgm:prSet/>
      <dgm:spPr/>
      <dgm:t>
        <a:bodyPr/>
        <a:lstStyle/>
        <a:p>
          <a:endParaRPr lang="en-US"/>
        </a:p>
      </dgm:t>
    </dgm:pt>
    <dgm:pt modelId="{57F23D7B-0152-4F92-8A61-382F56AB2C3B}">
      <dgm:prSet/>
      <dgm:spPr/>
      <dgm:t>
        <a:bodyPr/>
        <a:lstStyle/>
        <a:p>
          <a:pPr>
            <a:buNone/>
          </a:pPr>
          <a:endParaRPr lang="en-US" dirty="0"/>
        </a:p>
      </dgm:t>
    </dgm:pt>
    <dgm:pt modelId="{F0544533-CFAD-4470-A9AA-3A7D6DE717AA}" type="parTrans" cxnId="{153C110A-4BF5-4847-B556-47D3F537A861}">
      <dgm:prSet/>
      <dgm:spPr/>
      <dgm:t>
        <a:bodyPr/>
        <a:lstStyle/>
        <a:p>
          <a:endParaRPr lang="en-US"/>
        </a:p>
      </dgm:t>
    </dgm:pt>
    <dgm:pt modelId="{F1F661F1-8871-4BEC-85E9-8C1610F1A0B2}" type="sibTrans" cxnId="{153C110A-4BF5-4847-B556-47D3F537A861}">
      <dgm:prSet/>
      <dgm:spPr/>
      <dgm:t>
        <a:bodyPr/>
        <a:lstStyle/>
        <a:p>
          <a:endParaRPr lang="en-US"/>
        </a:p>
      </dgm:t>
    </dgm:pt>
    <dgm:pt modelId="{5175A7F9-37D0-4269-9789-896F53A6F892}">
      <dgm:prSet phldrT="[Texte]"/>
      <dgm:spPr/>
      <dgm:t>
        <a:bodyPr/>
        <a:lstStyle/>
        <a:p>
          <a:pPr>
            <a:buNone/>
          </a:pPr>
          <a:r>
            <a:rPr lang="en-US" b="1" dirty="0"/>
            <a:t>EEs</a:t>
          </a:r>
        </a:p>
      </dgm:t>
    </dgm:pt>
    <dgm:pt modelId="{2B0E590F-6C35-41D6-AAC7-055622D782D9}" type="parTrans" cxnId="{0077D7C8-5C31-41AA-955C-EDA7A60E675F}">
      <dgm:prSet/>
      <dgm:spPr/>
      <dgm:t>
        <a:bodyPr/>
        <a:lstStyle/>
        <a:p>
          <a:endParaRPr lang="en-US"/>
        </a:p>
      </dgm:t>
    </dgm:pt>
    <dgm:pt modelId="{C72760FE-7873-4E59-95E8-6D533D68C7E5}" type="sibTrans" cxnId="{0077D7C8-5C31-41AA-955C-EDA7A60E675F}">
      <dgm:prSet/>
      <dgm:spPr/>
      <dgm:t>
        <a:bodyPr/>
        <a:lstStyle/>
        <a:p>
          <a:endParaRPr lang="en-US"/>
        </a:p>
      </dgm:t>
    </dgm:pt>
    <dgm:pt modelId="{03926195-9B51-4449-BEA2-109FDECCEF07}">
      <dgm:prSet phldrT="[Texte]"/>
      <dgm:spPr/>
      <dgm:t>
        <a:bodyPr/>
        <a:lstStyle/>
        <a:p>
          <a:pPr>
            <a:buNone/>
          </a:pPr>
          <a:r>
            <a:rPr lang="en-US" b="1" dirty="0"/>
            <a:t>Institutions</a:t>
          </a:r>
        </a:p>
      </dgm:t>
    </dgm:pt>
    <dgm:pt modelId="{CA14532A-6CCD-4BAD-AB27-4A9282FE52D8}" type="parTrans" cxnId="{6AE121C1-4283-4A61-9CC7-278F02C2554C}">
      <dgm:prSet/>
      <dgm:spPr/>
      <dgm:t>
        <a:bodyPr/>
        <a:lstStyle/>
        <a:p>
          <a:endParaRPr lang="en-US"/>
        </a:p>
      </dgm:t>
    </dgm:pt>
    <dgm:pt modelId="{876FD12F-F57C-460D-9C5B-ABBE68A343FE}" type="sibTrans" cxnId="{6AE121C1-4283-4A61-9CC7-278F02C2554C}">
      <dgm:prSet/>
      <dgm:spPr/>
      <dgm:t>
        <a:bodyPr/>
        <a:lstStyle/>
        <a:p>
          <a:endParaRPr lang="en-US"/>
        </a:p>
      </dgm:t>
    </dgm:pt>
    <dgm:pt modelId="{0BE30792-34AC-4B84-ACB0-D27525862BB1}">
      <dgm:prSet phldrT="[Texte]"/>
      <dgm:spPr/>
      <dgm:t>
        <a:bodyPr/>
        <a:lstStyle/>
        <a:p>
          <a:r>
            <a:rPr lang="en-US" b="1" dirty="0"/>
            <a:t>Q/Q Helix model</a:t>
          </a:r>
        </a:p>
      </dgm:t>
    </dgm:pt>
    <dgm:pt modelId="{476CA037-E8A2-49E2-B2CD-C2C584AB2FC7}" type="parTrans" cxnId="{4503C61D-EBD7-441B-8201-7E6A933E44EC}">
      <dgm:prSet/>
      <dgm:spPr/>
      <dgm:t>
        <a:bodyPr/>
        <a:lstStyle/>
        <a:p>
          <a:endParaRPr lang="en-US"/>
        </a:p>
      </dgm:t>
    </dgm:pt>
    <dgm:pt modelId="{9E148CCB-3068-4866-B8B5-D46D80C426C3}" type="sibTrans" cxnId="{4503C61D-EBD7-441B-8201-7E6A933E44EC}">
      <dgm:prSet/>
      <dgm:spPr/>
      <dgm:t>
        <a:bodyPr/>
        <a:lstStyle/>
        <a:p>
          <a:endParaRPr lang="en-US"/>
        </a:p>
      </dgm:t>
    </dgm:pt>
    <dgm:pt modelId="{7A528D1D-B0C6-4218-AC2E-0A1FB0E769E3}">
      <dgm:prSet phldrT="[Texte]"/>
      <dgm:spPr/>
      <dgm:t>
        <a:bodyPr/>
        <a:lstStyle/>
        <a:p>
          <a:pPr>
            <a:buFont typeface="Arial" panose="020B0604020202020204" pitchFamily="34" charset="0"/>
            <a:buNone/>
          </a:pPr>
          <a:r>
            <a:rPr lang="en-US" b="1" dirty="0"/>
            <a:t>ESOs</a:t>
          </a:r>
        </a:p>
      </dgm:t>
    </dgm:pt>
    <dgm:pt modelId="{71853F51-39CA-4EF1-B323-6161A2B88A64}" type="parTrans" cxnId="{9348F67B-7C39-49E1-AD61-6999DAB62A57}">
      <dgm:prSet/>
      <dgm:spPr/>
      <dgm:t>
        <a:bodyPr/>
        <a:lstStyle/>
        <a:p>
          <a:endParaRPr lang="en-US"/>
        </a:p>
      </dgm:t>
    </dgm:pt>
    <dgm:pt modelId="{9F0C88B2-0746-4132-93EF-48BAABD2D19D}" type="sibTrans" cxnId="{9348F67B-7C39-49E1-AD61-6999DAB62A57}">
      <dgm:prSet/>
      <dgm:spPr/>
      <dgm:t>
        <a:bodyPr/>
        <a:lstStyle/>
        <a:p>
          <a:endParaRPr lang="en-US"/>
        </a:p>
      </dgm:t>
    </dgm:pt>
    <dgm:pt modelId="{0C160279-446D-4824-8112-B9725729D46D}" type="pres">
      <dgm:prSet presAssocID="{62131C15-0ACA-4B1C-A1B1-808CE5F0D472}" presName="cycleMatrixDiagram" presStyleCnt="0">
        <dgm:presLayoutVars>
          <dgm:chMax val="1"/>
          <dgm:dir/>
          <dgm:animLvl val="lvl"/>
          <dgm:resizeHandles val="exact"/>
        </dgm:presLayoutVars>
      </dgm:prSet>
      <dgm:spPr/>
    </dgm:pt>
    <dgm:pt modelId="{1238EEFC-91CD-4C3C-A789-9C096263DA05}" type="pres">
      <dgm:prSet presAssocID="{62131C15-0ACA-4B1C-A1B1-808CE5F0D472}" presName="children" presStyleCnt="0"/>
      <dgm:spPr/>
    </dgm:pt>
    <dgm:pt modelId="{536B6359-9EF7-41E0-AB01-3AE3D123AF78}" type="pres">
      <dgm:prSet presAssocID="{62131C15-0ACA-4B1C-A1B1-808CE5F0D472}" presName="child1group" presStyleCnt="0"/>
      <dgm:spPr/>
    </dgm:pt>
    <dgm:pt modelId="{AE88049B-2B8F-4125-B610-0EF9E539CA7B}" type="pres">
      <dgm:prSet presAssocID="{62131C15-0ACA-4B1C-A1B1-808CE5F0D472}" presName="child1" presStyleLbl="bgAcc1" presStyleIdx="0" presStyleCnt="4"/>
      <dgm:spPr/>
    </dgm:pt>
    <dgm:pt modelId="{A4B3E599-DA5F-4C34-B8A1-ADF4C47094E7}" type="pres">
      <dgm:prSet presAssocID="{62131C15-0ACA-4B1C-A1B1-808CE5F0D472}" presName="child1Text" presStyleLbl="bgAcc1" presStyleIdx="0" presStyleCnt="4">
        <dgm:presLayoutVars>
          <dgm:bulletEnabled val="1"/>
        </dgm:presLayoutVars>
      </dgm:prSet>
      <dgm:spPr/>
    </dgm:pt>
    <dgm:pt modelId="{DD01B644-F843-4E0B-9B4D-8188F8C86D30}" type="pres">
      <dgm:prSet presAssocID="{62131C15-0ACA-4B1C-A1B1-808CE5F0D472}" presName="child2group" presStyleCnt="0"/>
      <dgm:spPr/>
    </dgm:pt>
    <dgm:pt modelId="{AD799E17-FFC7-47A2-9765-6587923B2AE8}" type="pres">
      <dgm:prSet presAssocID="{62131C15-0ACA-4B1C-A1B1-808CE5F0D472}" presName="child2" presStyleLbl="bgAcc1" presStyleIdx="1" presStyleCnt="4"/>
      <dgm:spPr/>
    </dgm:pt>
    <dgm:pt modelId="{5B859038-0F30-4961-828D-90661217E777}" type="pres">
      <dgm:prSet presAssocID="{62131C15-0ACA-4B1C-A1B1-808CE5F0D472}" presName="child2Text" presStyleLbl="bgAcc1" presStyleIdx="1" presStyleCnt="4">
        <dgm:presLayoutVars>
          <dgm:bulletEnabled val="1"/>
        </dgm:presLayoutVars>
      </dgm:prSet>
      <dgm:spPr/>
    </dgm:pt>
    <dgm:pt modelId="{68B1C87E-D7DE-4A5E-8A5D-BE0EA0513980}" type="pres">
      <dgm:prSet presAssocID="{62131C15-0ACA-4B1C-A1B1-808CE5F0D472}" presName="child3group" presStyleCnt="0"/>
      <dgm:spPr/>
    </dgm:pt>
    <dgm:pt modelId="{1698949F-8704-435E-A114-CE4DC3E0840D}" type="pres">
      <dgm:prSet presAssocID="{62131C15-0ACA-4B1C-A1B1-808CE5F0D472}" presName="child3" presStyleLbl="bgAcc1" presStyleIdx="2" presStyleCnt="4" custLinFactNeighborX="-1243" custLinFactNeighborY="571"/>
      <dgm:spPr/>
    </dgm:pt>
    <dgm:pt modelId="{27FCE347-E2DC-422F-A124-5D33709C453E}" type="pres">
      <dgm:prSet presAssocID="{62131C15-0ACA-4B1C-A1B1-808CE5F0D472}" presName="child3Text" presStyleLbl="bgAcc1" presStyleIdx="2" presStyleCnt="4">
        <dgm:presLayoutVars>
          <dgm:bulletEnabled val="1"/>
        </dgm:presLayoutVars>
      </dgm:prSet>
      <dgm:spPr/>
    </dgm:pt>
    <dgm:pt modelId="{0DBDEDC9-50EC-4D1D-9CB9-DF6E70A65647}" type="pres">
      <dgm:prSet presAssocID="{62131C15-0ACA-4B1C-A1B1-808CE5F0D472}" presName="child4group" presStyleCnt="0"/>
      <dgm:spPr/>
    </dgm:pt>
    <dgm:pt modelId="{E0981220-E2CF-4529-8503-A04341161333}" type="pres">
      <dgm:prSet presAssocID="{62131C15-0ACA-4B1C-A1B1-808CE5F0D472}" presName="child4" presStyleLbl="bgAcc1" presStyleIdx="3" presStyleCnt="4"/>
      <dgm:spPr/>
    </dgm:pt>
    <dgm:pt modelId="{63C84BC2-CF9E-4A33-8B29-1E1B94C31265}" type="pres">
      <dgm:prSet presAssocID="{62131C15-0ACA-4B1C-A1B1-808CE5F0D472}" presName="child4Text" presStyleLbl="bgAcc1" presStyleIdx="3" presStyleCnt="4">
        <dgm:presLayoutVars>
          <dgm:bulletEnabled val="1"/>
        </dgm:presLayoutVars>
      </dgm:prSet>
      <dgm:spPr/>
    </dgm:pt>
    <dgm:pt modelId="{91E5E5CB-6CDE-445F-AFD2-B17F4085FEA5}" type="pres">
      <dgm:prSet presAssocID="{62131C15-0ACA-4B1C-A1B1-808CE5F0D472}" presName="childPlaceholder" presStyleCnt="0"/>
      <dgm:spPr/>
    </dgm:pt>
    <dgm:pt modelId="{D6AB68EB-4736-42B9-981A-2DF3CB1D91A9}" type="pres">
      <dgm:prSet presAssocID="{62131C15-0ACA-4B1C-A1B1-808CE5F0D472}" presName="circle" presStyleCnt="0"/>
      <dgm:spPr/>
    </dgm:pt>
    <dgm:pt modelId="{838D84A1-FF36-4760-9D14-80D9AC0741EF}" type="pres">
      <dgm:prSet presAssocID="{62131C15-0ACA-4B1C-A1B1-808CE5F0D472}" presName="quadrant1" presStyleLbl="node1" presStyleIdx="0" presStyleCnt="4">
        <dgm:presLayoutVars>
          <dgm:chMax val="1"/>
          <dgm:bulletEnabled val="1"/>
        </dgm:presLayoutVars>
      </dgm:prSet>
      <dgm:spPr/>
    </dgm:pt>
    <dgm:pt modelId="{F6B9F8B5-9F67-4862-8E7F-C4F76885A326}" type="pres">
      <dgm:prSet presAssocID="{62131C15-0ACA-4B1C-A1B1-808CE5F0D472}" presName="quadrant2" presStyleLbl="node1" presStyleIdx="1" presStyleCnt="4">
        <dgm:presLayoutVars>
          <dgm:chMax val="1"/>
          <dgm:bulletEnabled val="1"/>
        </dgm:presLayoutVars>
      </dgm:prSet>
      <dgm:spPr/>
    </dgm:pt>
    <dgm:pt modelId="{FDC9248D-9C02-4055-930B-4D0267C89780}" type="pres">
      <dgm:prSet presAssocID="{62131C15-0ACA-4B1C-A1B1-808CE5F0D472}" presName="quadrant3" presStyleLbl="node1" presStyleIdx="2" presStyleCnt="4">
        <dgm:presLayoutVars>
          <dgm:chMax val="1"/>
          <dgm:bulletEnabled val="1"/>
        </dgm:presLayoutVars>
      </dgm:prSet>
      <dgm:spPr/>
    </dgm:pt>
    <dgm:pt modelId="{AB505BB9-5960-4B3C-882D-AEA9B7B8E7FB}" type="pres">
      <dgm:prSet presAssocID="{62131C15-0ACA-4B1C-A1B1-808CE5F0D472}" presName="quadrant4" presStyleLbl="node1" presStyleIdx="3" presStyleCnt="4">
        <dgm:presLayoutVars>
          <dgm:chMax val="1"/>
          <dgm:bulletEnabled val="1"/>
        </dgm:presLayoutVars>
      </dgm:prSet>
      <dgm:spPr/>
    </dgm:pt>
    <dgm:pt modelId="{51102DDD-97F3-41DB-A571-79906FA831C9}" type="pres">
      <dgm:prSet presAssocID="{62131C15-0ACA-4B1C-A1B1-808CE5F0D472}" presName="quadrantPlaceholder" presStyleCnt="0"/>
      <dgm:spPr/>
    </dgm:pt>
    <dgm:pt modelId="{7201639B-A4B6-448C-93F1-9111CB2A50D8}" type="pres">
      <dgm:prSet presAssocID="{62131C15-0ACA-4B1C-A1B1-808CE5F0D472}" presName="center1" presStyleLbl="fgShp" presStyleIdx="0" presStyleCnt="2"/>
      <dgm:spPr/>
    </dgm:pt>
    <dgm:pt modelId="{FA42E017-CA08-4DE0-A946-12DD9906548B}" type="pres">
      <dgm:prSet presAssocID="{62131C15-0ACA-4B1C-A1B1-808CE5F0D472}" presName="center2" presStyleLbl="fgShp" presStyleIdx="1" presStyleCnt="2"/>
      <dgm:spPr/>
    </dgm:pt>
  </dgm:ptLst>
  <dgm:cxnLst>
    <dgm:cxn modelId="{374EA109-1234-49C7-86A4-E88F15FF2199}" type="presOf" srcId="{62131C15-0ACA-4B1C-A1B1-808CE5F0D472}" destId="{0C160279-446D-4824-8112-B9725729D46D}" srcOrd="0" destOrd="0" presId="urn:microsoft.com/office/officeart/2005/8/layout/cycle4"/>
    <dgm:cxn modelId="{153C110A-4BF5-4847-B556-47D3F537A861}" srcId="{CE6ABCEE-B865-4A15-947F-034B66072099}" destId="{57F23D7B-0152-4F92-8A61-382F56AB2C3B}" srcOrd="4" destOrd="0" parTransId="{F0544533-CFAD-4470-A9AA-3A7D6DE717AA}" sibTransId="{F1F661F1-8871-4BEC-85E9-8C1610F1A0B2}"/>
    <dgm:cxn modelId="{7EE1700D-FE32-48F7-974B-AFB660FA3E40}" type="presOf" srcId="{9D6BD780-CC8B-4D34-A941-13711DC07267}" destId="{5B859038-0F30-4961-828D-90661217E777}" srcOrd="1" destOrd="1" presId="urn:microsoft.com/office/officeart/2005/8/layout/cycle4"/>
    <dgm:cxn modelId="{B9FEF90D-6098-4391-8C13-8081EBDC16A5}" type="presOf" srcId="{3551B7D5-648C-4524-823F-DAA98F963416}" destId="{1698949F-8704-435E-A114-CE4DC3E0840D}" srcOrd="0" destOrd="1" presId="urn:microsoft.com/office/officeart/2005/8/layout/cycle4"/>
    <dgm:cxn modelId="{E53A2112-F50C-4FF2-A4FD-F12565C234AF}" srcId="{3F2DD1DE-9BB5-40CD-B2A1-9BF5B4775915}" destId="{68510E2A-EDC5-421C-8124-5C398D3F6F97}" srcOrd="2" destOrd="0" parTransId="{32A15DD0-5177-4992-8EA0-7755B789ECB4}" sibTransId="{35206B44-DEC4-43AB-890D-DF3BBC61C799}"/>
    <dgm:cxn modelId="{029D6B1B-D4B7-43D8-B8A0-8FA4FB3100E3}" type="presOf" srcId="{3551B7D5-648C-4524-823F-DAA98F963416}" destId="{27FCE347-E2DC-422F-A124-5D33709C453E}" srcOrd="1" destOrd="1" presId="urn:microsoft.com/office/officeart/2005/8/layout/cycle4"/>
    <dgm:cxn modelId="{63879E1B-85D4-4EF9-89F9-C89AB57B5E7B}" srcId="{CE6ABCEE-B865-4A15-947F-034B66072099}" destId="{9C6D08C3-3DF4-479D-9A87-7F03B92C2DE2}" srcOrd="2" destOrd="0" parTransId="{98231ED8-158B-4961-BD12-D9826543D5A4}" sibTransId="{E6B99AD5-9842-49E7-A79B-FBF97DF5C41F}"/>
    <dgm:cxn modelId="{825BF71C-A5ED-4798-A6BB-F16AFD894AFE}" type="presOf" srcId="{B59E4814-5617-4092-986E-B6D2CA51140D}" destId="{838D84A1-FF36-4760-9D14-80D9AC0741EF}" srcOrd="0" destOrd="0" presId="urn:microsoft.com/office/officeart/2005/8/layout/cycle4"/>
    <dgm:cxn modelId="{4503C61D-EBD7-441B-8201-7E6A933E44EC}" srcId="{D01EAE8B-91D1-4B4D-986C-E9A452315F8E}" destId="{0BE30792-34AC-4B84-ACB0-D27525862BB1}" srcOrd="0" destOrd="0" parTransId="{476CA037-E8A2-49E2-B2CD-C2C584AB2FC7}" sibTransId="{9E148CCB-3068-4866-B8B5-D46D80C426C3}"/>
    <dgm:cxn modelId="{8891182C-FD8C-4EED-9F4A-822C40EFBD87}" type="presOf" srcId="{D01EAE8B-91D1-4B4D-986C-E9A452315F8E}" destId="{FDC9248D-9C02-4055-930B-4D0267C89780}" srcOrd="0" destOrd="0" presId="urn:microsoft.com/office/officeart/2005/8/layout/cycle4"/>
    <dgm:cxn modelId="{7777122D-7481-4E7E-8069-029877A4FF57}" type="presOf" srcId="{57F23D7B-0152-4F92-8A61-382F56AB2C3B}" destId="{E0981220-E2CF-4529-8503-A04341161333}" srcOrd="0" destOrd="4" presId="urn:microsoft.com/office/officeart/2005/8/layout/cycle4"/>
    <dgm:cxn modelId="{0EAA1436-CE69-4DF5-BC5F-DCDE9BAB5C7A}" type="presOf" srcId="{9CFE3D0B-D764-4567-ABE0-A4C5AC2DD048}" destId="{AE88049B-2B8F-4125-B610-0EF9E539CA7B}" srcOrd="0" destOrd="2" presId="urn:microsoft.com/office/officeart/2005/8/layout/cycle4"/>
    <dgm:cxn modelId="{89739A5D-0713-4BB4-825D-84830C1CC1B5}" srcId="{62131C15-0ACA-4B1C-A1B1-808CE5F0D472}" destId="{CE6ABCEE-B865-4A15-947F-034B66072099}" srcOrd="3" destOrd="0" parTransId="{A3C710AC-7991-46E7-BA56-CAAAB5DC5115}" sibTransId="{E87A4A55-4185-4EF0-A367-DA2AA4CD6403}"/>
    <dgm:cxn modelId="{CD420943-8854-4C09-AF12-6E6792897E05}" type="presOf" srcId="{68510E2A-EDC5-421C-8124-5C398D3F6F97}" destId="{AD799E17-FFC7-47A2-9765-6587923B2AE8}" srcOrd="0" destOrd="2" presId="urn:microsoft.com/office/officeart/2005/8/layout/cycle4"/>
    <dgm:cxn modelId="{E3EF7D43-4C8A-4C6A-967B-7007ED0E8BFA}" type="presOf" srcId="{8D2FDEC7-BA5A-4A58-91CE-81070480CE45}" destId="{63C84BC2-CF9E-4A33-8B29-1E1B94C31265}" srcOrd="1" destOrd="3" presId="urn:microsoft.com/office/officeart/2005/8/layout/cycle4"/>
    <dgm:cxn modelId="{FC7C4F45-3158-4AAD-A87D-346D26CA3C7A}" srcId="{62131C15-0ACA-4B1C-A1B1-808CE5F0D472}" destId="{3F2DD1DE-9BB5-40CD-B2A1-9BF5B4775915}" srcOrd="1" destOrd="0" parTransId="{CD05D39D-03B3-4272-B6A7-C155C89AB9CF}" sibTransId="{B8C69F0C-2EB5-451D-8D22-4A59C5013E54}"/>
    <dgm:cxn modelId="{57AC574A-45E6-4B07-8D5A-DDB59047EDBB}" type="presOf" srcId="{9D6BD780-CC8B-4D34-A941-13711DC07267}" destId="{AD799E17-FFC7-47A2-9765-6587923B2AE8}" srcOrd="0" destOrd="1" presId="urn:microsoft.com/office/officeart/2005/8/layout/cycle4"/>
    <dgm:cxn modelId="{FE9DF54C-5061-4969-8CF0-3D8FA00491D2}" type="presOf" srcId="{03C00234-DD93-4586-B14B-44B9FE02A266}" destId="{E0981220-E2CF-4529-8503-A04341161333}" srcOrd="0" destOrd="1" presId="urn:microsoft.com/office/officeart/2005/8/layout/cycle4"/>
    <dgm:cxn modelId="{6E1CE04D-2CF1-4E5D-9A3C-CDD5DF4D4AF3}" type="presOf" srcId="{5175A7F9-37D0-4269-9789-896F53A6F892}" destId="{A4B3E599-DA5F-4C34-B8A1-ADF4C47094E7}" srcOrd="1" destOrd="0" presId="urn:microsoft.com/office/officeart/2005/8/layout/cycle4"/>
    <dgm:cxn modelId="{CA96F46D-E1AF-4C2C-8F24-765B297A025F}" type="presOf" srcId="{8D2FDEC7-BA5A-4A58-91CE-81070480CE45}" destId="{E0981220-E2CF-4529-8503-A04341161333}" srcOrd="0" destOrd="3" presId="urn:microsoft.com/office/officeart/2005/8/layout/cycle4"/>
    <dgm:cxn modelId="{64D70070-0442-409C-81B7-510E5A3A704C}" type="presOf" srcId="{3F2DD1DE-9BB5-40CD-B2A1-9BF5B4775915}" destId="{F6B9F8B5-9F67-4862-8E7F-C4F76885A326}" srcOrd="0" destOrd="0" presId="urn:microsoft.com/office/officeart/2005/8/layout/cycle4"/>
    <dgm:cxn modelId="{C5E73B51-2648-4C47-9DE6-F62CD797647D}" type="presOf" srcId="{03926195-9B51-4449-BEA2-109FDECCEF07}" destId="{AD799E17-FFC7-47A2-9765-6587923B2AE8}" srcOrd="0" destOrd="0" presId="urn:microsoft.com/office/officeart/2005/8/layout/cycle4"/>
    <dgm:cxn modelId="{5288D174-D53D-48BD-90B3-CFEF9B1D74EF}" type="presOf" srcId="{9C6D08C3-3DF4-479D-9A87-7F03B92C2DE2}" destId="{E0981220-E2CF-4529-8503-A04341161333}" srcOrd="0" destOrd="2" presId="urn:microsoft.com/office/officeart/2005/8/layout/cycle4"/>
    <dgm:cxn modelId="{59E58356-BF96-47D0-BDE6-BB3331A4D73A}" type="presOf" srcId="{57F23D7B-0152-4F92-8A61-382F56AB2C3B}" destId="{63C84BC2-CF9E-4A33-8B29-1E1B94C31265}" srcOrd="1" destOrd="4" presId="urn:microsoft.com/office/officeart/2005/8/layout/cycle4"/>
    <dgm:cxn modelId="{ACD3B477-926B-4C00-A027-B5F7CECA7BFB}" type="presOf" srcId="{03926195-9B51-4449-BEA2-109FDECCEF07}" destId="{5B859038-0F30-4961-828D-90661217E777}" srcOrd="1" destOrd="0" presId="urn:microsoft.com/office/officeart/2005/8/layout/cycle4"/>
    <dgm:cxn modelId="{BA1CBC57-47A1-466E-B9E7-A5C9E12D8B99}" srcId="{B59E4814-5617-4092-986E-B6D2CA51140D}" destId="{9CFE3D0B-D764-4567-ABE0-A4C5AC2DD048}" srcOrd="2" destOrd="0" parTransId="{AC3FC41D-D206-4377-8E56-B7048FB5BAC0}" sibTransId="{A467A0D7-20C1-4A29-9A1F-C656FFFCDF9A}"/>
    <dgm:cxn modelId="{EC3FE559-C634-41D0-8A21-09B61EBF29E5}" type="presOf" srcId="{0BE30792-34AC-4B84-ACB0-D27525862BB1}" destId="{1698949F-8704-435E-A114-CE4DC3E0840D}" srcOrd="0" destOrd="0" presId="urn:microsoft.com/office/officeart/2005/8/layout/cycle4"/>
    <dgm:cxn modelId="{9348F67B-7C39-49E1-AD61-6999DAB62A57}" srcId="{CE6ABCEE-B865-4A15-947F-034B66072099}" destId="{7A528D1D-B0C6-4218-AC2E-0A1FB0E769E3}" srcOrd="0" destOrd="0" parTransId="{71853F51-39CA-4EF1-B323-6161A2B88A64}" sibTransId="{9F0C88B2-0746-4132-93EF-48BAABD2D19D}"/>
    <dgm:cxn modelId="{39EF0680-91A2-4A59-8254-AB7C33CFFF11}" type="presOf" srcId="{9C6D08C3-3DF4-479D-9A87-7F03B92C2DE2}" destId="{63C84BC2-CF9E-4A33-8B29-1E1B94C31265}" srcOrd="1" destOrd="2" presId="urn:microsoft.com/office/officeart/2005/8/layout/cycle4"/>
    <dgm:cxn modelId="{5D0B6181-9FBA-4BEC-9E56-F92B22B30BD4}" srcId="{CE6ABCEE-B865-4A15-947F-034B66072099}" destId="{03C00234-DD93-4586-B14B-44B9FE02A266}" srcOrd="1" destOrd="0" parTransId="{E3AC4D8F-CD7B-4EB2-922D-8E4F42DEAF9C}" sibTransId="{71E15CCE-2837-4A4E-9892-6EBA765EBB79}"/>
    <dgm:cxn modelId="{3806698F-6B0F-46F0-A5E7-822F106D964F}" srcId="{CE6ABCEE-B865-4A15-947F-034B66072099}" destId="{8D2FDEC7-BA5A-4A58-91CE-81070480CE45}" srcOrd="3" destOrd="0" parTransId="{6519BEE6-F362-4511-A647-819DF6A848A3}" sibTransId="{6186F368-D645-4596-A7E7-EAB170542120}"/>
    <dgm:cxn modelId="{04643090-2091-4D40-9C3B-5EB8A2924316}" srcId="{B59E4814-5617-4092-986E-B6D2CA51140D}" destId="{A5D6B64B-9338-4AA1-993D-2C2E3D8B3F64}" srcOrd="1" destOrd="0" parTransId="{2720039C-8052-42E3-8145-E917DF57FB07}" sibTransId="{8555D43E-8980-40DE-8C21-DCD2ED52C43A}"/>
    <dgm:cxn modelId="{F635EA93-C4D9-448E-BCB7-05996C95B16C}" type="presOf" srcId="{0BE30792-34AC-4B84-ACB0-D27525862BB1}" destId="{27FCE347-E2DC-422F-A124-5D33709C453E}" srcOrd="1" destOrd="0" presId="urn:microsoft.com/office/officeart/2005/8/layout/cycle4"/>
    <dgm:cxn modelId="{95413094-D197-4DA2-B755-11F785EF67B1}" srcId="{D01EAE8B-91D1-4B4D-986C-E9A452315F8E}" destId="{3551B7D5-648C-4524-823F-DAA98F963416}" srcOrd="1" destOrd="0" parTransId="{29E9740F-93B6-4121-95D4-D544E505C83B}" sibTransId="{7876616A-0DB1-4139-B084-9B83ED000CDC}"/>
    <dgm:cxn modelId="{5362B6A4-563C-4D38-91A2-BED87FDF7B53}" type="presOf" srcId="{7A528D1D-B0C6-4218-AC2E-0A1FB0E769E3}" destId="{63C84BC2-CF9E-4A33-8B29-1E1B94C31265}" srcOrd="1" destOrd="0" presId="urn:microsoft.com/office/officeart/2005/8/layout/cycle4"/>
    <dgm:cxn modelId="{3070FAA4-F2C2-43B1-95C3-E5E3C55E0A72}" type="presOf" srcId="{CE6ABCEE-B865-4A15-947F-034B66072099}" destId="{AB505BB9-5960-4B3C-882D-AEA9B7B8E7FB}" srcOrd="0" destOrd="0" presId="urn:microsoft.com/office/officeart/2005/8/layout/cycle4"/>
    <dgm:cxn modelId="{260DE2A7-6341-4A9F-A432-1CCBC5948207}" type="presOf" srcId="{03C00234-DD93-4586-B14B-44B9FE02A266}" destId="{63C84BC2-CF9E-4A33-8B29-1E1B94C31265}" srcOrd="1" destOrd="1" presId="urn:microsoft.com/office/officeart/2005/8/layout/cycle4"/>
    <dgm:cxn modelId="{181A7AB4-9C53-41F3-84DD-D159A28DEFFB}" type="presOf" srcId="{68510E2A-EDC5-421C-8124-5C398D3F6F97}" destId="{5B859038-0F30-4961-828D-90661217E777}" srcOrd="1" destOrd="2" presId="urn:microsoft.com/office/officeart/2005/8/layout/cycle4"/>
    <dgm:cxn modelId="{F953AFB8-9C19-4CFC-B016-A8D85BC63DB2}" type="presOf" srcId="{A5D6B64B-9338-4AA1-993D-2C2E3D8B3F64}" destId="{A4B3E599-DA5F-4C34-B8A1-ADF4C47094E7}" srcOrd="1" destOrd="1" presId="urn:microsoft.com/office/officeart/2005/8/layout/cycle4"/>
    <dgm:cxn modelId="{8E58C0B9-AF1B-4954-9F04-2983FB589FB7}" type="presOf" srcId="{5175A7F9-37D0-4269-9789-896F53A6F892}" destId="{AE88049B-2B8F-4125-B610-0EF9E539CA7B}" srcOrd="0" destOrd="0" presId="urn:microsoft.com/office/officeart/2005/8/layout/cycle4"/>
    <dgm:cxn modelId="{03FB70BA-E712-4217-9B5A-EC0D511F0BB0}" srcId="{3F2DD1DE-9BB5-40CD-B2A1-9BF5B4775915}" destId="{9D6BD780-CC8B-4D34-A941-13711DC07267}" srcOrd="1" destOrd="0" parTransId="{E247C80D-28A6-49D6-8859-FA90E5B4B4F0}" sibTransId="{14F3200A-755A-464F-9885-DAFCE8F7B33B}"/>
    <dgm:cxn modelId="{224E56C0-0382-48CC-81B8-4DEDD313A161}" srcId="{62131C15-0ACA-4B1C-A1B1-808CE5F0D472}" destId="{B59E4814-5617-4092-986E-B6D2CA51140D}" srcOrd="0" destOrd="0" parTransId="{72230F68-0291-4FC0-ADA0-1A47148E9069}" sibTransId="{B19E88FC-F0B4-4260-A09C-9FFA4CB3D99C}"/>
    <dgm:cxn modelId="{6AE121C1-4283-4A61-9CC7-278F02C2554C}" srcId="{3F2DD1DE-9BB5-40CD-B2A1-9BF5B4775915}" destId="{03926195-9B51-4449-BEA2-109FDECCEF07}" srcOrd="0" destOrd="0" parTransId="{CA14532A-6CCD-4BAD-AB27-4A9282FE52D8}" sibTransId="{876FD12F-F57C-460D-9C5B-ABBE68A343FE}"/>
    <dgm:cxn modelId="{CD6A93C6-ECF2-4986-B4EB-FFF584F5D25E}" type="presOf" srcId="{A5D6B64B-9338-4AA1-993D-2C2E3D8B3F64}" destId="{AE88049B-2B8F-4125-B610-0EF9E539CA7B}" srcOrd="0" destOrd="1" presId="urn:microsoft.com/office/officeart/2005/8/layout/cycle4"/>
    <dgm:cxn modelId="{0077D7C8-5C31-41AA-955C-EDA7A60E675F}" srcId="{B59E4814-5617-4092-986E-B6D2CA51140D}" destId="{5175A7F9-37D0-4269-9789-896F53A6F892}" srcOrd="0" destOrd="0" parTransId="{2B0E590F-6C35-41D6-AAC7-055622D782D9}" sibTransId="{C72760FE-7873-4E59-95E8-6D533D68C7E5}"/>
    <dgm:cxn modelId="{606249D6-0479-4ED3-8C9F-803FAC0612AD}" type="presOf" srcId="{9CFE3D0B-D764-4567-ABE0-A4C5AC2DD048}" destId="{A4B3E599-DA5F-4C34-B8A1-ADF4C47094E7}" srcOrd="1" destOrd="2" presId="urn:microsoft.com/office/officeart/2005/8/layout/cycle4"/>
    <dgm:cxn modelId="{B92929DF-C222-4D5E-BBEC-E7E198B8399E}" srcId="{62131C15-0ACA-4B1C-A1B1-808CE5F0D472}" destId="{D01EAE8B-91D1-4B4D-986C-E9A452315F8E}" srcOrd="2" destOrd="0" parTransId="{B84C8777-4326-4A7D-8361-CFAE3F8FFFEA}" sibTransId="{C37BA521-9ADA-44B1-82E0-C447198380FF}"/>
    <dgm:cxn modelId="{39EDEBFE-9857-45FB-91C2-9ABDE5CF0157}" type="presOf" srcId="{7A528D1D-B0C6-4218-AC2E-0A1FB0E769E3}" destId="{E0981220-E2CF-4529-8503-A04341161333}" srcOrd="0" destOrd="0" presId="urn:microsoft.com/office/officeart/2005/8/layout/cycle4"/>
    <dgm:cxn modelId="{7FF2913F-D2F3-40C7-97B0-DEBD9BAB7D7E}" type="presParOf" srcId="{0C160279-446D-4824-8112-B9725729D46D}" destId="{1238EEFC-91CD-4C3C-A789-9C096263DA05}" srcOrd="0" destOrd="0" presId="urn:microsoft.com/office/officeart/2005/8/layout/cycle4"/>
    <dgm:cxn modelId="{9CA2A9F6-4BA6-47EA-BED7-B3E0B3AB3F27}" type="presParOf" srcId="{1238EEFC-91CD-4C3C-A789-9C096263DA05}" destId="{536B6359-9EF7-41E0-AB01-3AE3D123AF78}" srcOrd="0" destOrd="0" presId="urn:microsoft.com/office/officeart/2005/8/layout/cycle4"/>
    <dgm:cxn modelId="{B08C46DB-356A-4CCE-BF4E-820E5BD5C1C2}" type="presParOf" srcId="{536B6359-9EF7-41E0-AB01-3AE3D123AF78}" destId="{AE88049B-2B8F-4125-B610-0EF9E539CA7B}" srcOrd="0" destOrd="0" presId="urn:microsoft.com/office/officeart/2005/8/layout/cycle4"/>
    <dgm:cxn modelId="{C14AFB33-6382-4562-8731-46D666CAABE5}" type="presParOf" srcId="{536B6359-9EF7-41E0-AB01-3AE3D123AF78}" destId="{A4B3E599-DA5F-4C34-B8A1-ADF4C47094E7}" srcOrd="1" destOrd="0" presId="urn:microsoft.com/office/officeart/2005/8/layout/cycle4"/>
    <dgm:cxn modelId="{632ADA55-5875-4FB1-B3C2-12381C0A77DF}" type="presParOf" srcId="{1238EEFC-91CD-4C3C-A789-9C096263DA05}" destId="{DD01B644-F843-4E0B-9B4D-8188F8C86D30}" srcOrd="1" destOrd="0" presId="urn:microsoft.com/office/officeart/2005/8/layout/cycle4"/>
    <dgm:cxn modelId="{299A2BBA-B138-4785-A7C7-DD6653F233B4}" type="presParOf" srcId="{DD01B644-F843-4E0B-9B4D-8188F8C86D30}" destId="{AD799E17-FFC7-47A2-9765-6587923B2AE8}" srcOrd="0" destOrd="0" presId="urn:microsoft.com/office/officeart/2005/8/layout/cycle4"/>
    <dgm:cxn modelId="{6787A0C3-A59C-4C1B-9A72-260C17462F17}" type="presParOf" srcId="{DD01B644-F843-4E0B-9B4D-8188F8C86D30}" destId="{5B859038-0F30-4961-828D-90661217E777}" srcOrd="1" destOrd="0" presId="urn:microsoft.com/office/officeart/2005/8/layout/cycle4"/>
    <dgm:cxn modelId="{5BB5FA2E-0C17-4769-99EA-E4540191E4FC}" type="presParOf" srcId="{1238EEFC-91CD-4C3C-A789-9C096263DA05}" destId="{68B1C87E-D7DE-4A5E-8A5D-BE0EA0513980}" srcOrd="2" destOrd="0" presId="urn:microsoft.com/office/officeart/2005/8/layout/cycle4"/>
    <dgm:cxn modelId="{96510F36-9398-421F-9398-AECA5B035AFA}" type="presParOf" srcId="{68B1C87E-D7DE-4A5E-8A5D-BE0EA0513980}" destId="{1698949F-8704-435E-A114-CE4DC3E0840D}" srcOrd="0" destOrd="0" presId="urn:microsoft.com/office/officeart/2005/8/layout/cycle4"/>
    <dgm:cxn modelId="{9E3B0E8D-9718-4CAD-B6E4-584764B2B9B0}" type="presParOf" srcId="{68B1C87E-D7DE-4A5E-8A5D-BE0EA0513980}" destId="{27FCE347-E2DC-422F-A124-5D33709C453E}" srcOrd="1" destOrd="0" presId="urn:microsoft.com/office/officeart/2005/8/layout/cycle4"/>
    <dgm:cxn modelId="{EE50BA64-7174-466A-9890-59B35B4ABAF9}" type="presParOf" srcId="{1238EEFC-91CD-4C3C-A789-9C096263DA05}" destId="{0DBDEDC9-50EC-4D1D-9CB9-DF6E70A65647}" srcOrd="3" destOrd="0" presId="urn:microsoft.com/office/officeart/2005/8/layout/cycle4"/>
    <dgm:cxn modelId="{EFD196C0-0415-47CC-BE9B-585D9AF7D44A}" type="presParOf" srcId="{0DBDEDC9-50EC-4D1D-9CB9-DF6E70A65647}" destId="{E0981220-E2CF-4529-8503-A04341161333}" srcOrd="0" destOrd="0" presId="urn:microsoft.com/office/officeart/2005/8/layout/cycle4"/>
    <dgm:cxn modelId="{590CCBF0-01CB-4458-B47F-DD9F83274EFD}" type="presParOf" srcId="{0DBDEDC9-50EC-4D1D-9CB9-DF6E70A65647}" destId="{63C84BC2-CF9E-4A33-8B29-1E1B94C31265}" srcOrd="1" destOrd="0" presId="urn:microsoft.com/office/officeart/2005/8/layout/cycle4"/>
    <dgm:cxn modelId="{6005646E-60F7-44D8-93CC-3657E8E7227A}" type="presParOf" srcId="{1238EEFC-91CD-4C3C-A789-9C096263DA05}" destId="{91E5E5CB-6CDE-445F-AFD2-B17F4085FEA5}" srcOrd="4" destOrd="0" presId="urn:microsoft.com/office/officeart/2005/8/layout/cycle4"/>
    <dgm:cxn modelId="{C433B7D4-94E8-403F-A789-22609FEEA3F7}" type="presParOf" srcId="{0C160279-446D-4824-8112-B9725729D46D}" destId="{D6AB68EB-4736-42B9-981A-2DF3CB1D91A9}" srcOrd="1" destOrd="0" presId="urn:microsoft.com/office/officeart/2005/8/layout/cycle4"/>
    <dgm:cxn modelId="{11A10667-0BAF-438D-9021-C740642994B7}" type="presParOf" srcId="{D6AB68EB-4736-42B9-981A-2DF3CB1D91A9}" destId="{838D84A1-FF36-4760-9D14-80D9AC0741EF}" srcOrd="0" destOrd="0" presId="urn:microsoft.com/office/officeart/2005/8/layout/cycle4"/>
    <dgm:cxn modelId="{34D99F12-1A3E-4B78-8D5E-F2955D71B7BD}" type="presParOf" srcId="{D6AB68EB-4736-42B9-981A-2DF3CB1D91A9}" destId="{F6B9F8B5-9F67-4862-8E7F-C4F76885A326}" srcOrd="1" destOrd="0" presId="urn:microsoft.com/office/officeart/2005/8/layout/cycle4"/>
    <dgm:cxn modelId="{1383D527-CFC0-4BE6-840D-99524E231D8C}" type="presParOf" srcId="{D6AB68EB-4736-42B9-981A-2DF3CB1D91A9}" destId="{FDC9248D-9C02-4055-930B-4D0267C89780}" srcOrd="2" destOrd="0" presId="urn:microsoft.com/office/officeart/2005/8/layout/cycle4"/>
    <dgm:cxn modelId="{13A6B5C1-6EBC-408B-9046-101B21672478}" type="presParOf" srcId="{D6AB68EB-4736-42B9-981A-2DF3CB1D91A9}" destId="{AB505BB9-5960-4B3C-882D-AEA9B7B8E7FB}" srcOrd="3" destOrd="0" presId="urn:microsoft.com/office/officeart/2005/8/layout/cycle4"/>
    <dgm:cxn modelId="{C8C03527-68B2-41C4-AD2C-934B0851E020}" type="presParOf" srcId="{D6AB68EB-4736-42B9-981A-2DF3CB1D91A9}" destId="{51102DDD-97F3-41DB-A571-79906FA831C9}" srcOrd="4" destOrd="0" presId="urn:microsoft.com/office/officeart/2005/8/layout/cycle4"/>
    <dgm:cxn modelId="{0633C500-5AC8-4A83-A34B-6C29A827B1D3}" type="presParOf" srcId="{0C160279-446D-4824-8112-B9725729D46D}" destId="{7201639B-A4B6-448C-93F1-9111CB2A50D8}" srcOrd="2" destOrd="0" presId="urn:microsoft.com/office/officeart/2005/8/layout/cycle4"/>
    <dgm:cxn modelId="{49CAAFFA-8B21-48C5-9C9B-626527C2AF5C}" type="presParOf" srcId="{0C160279-446D-4824-8112-B9725729D46D}" destId="{FA42E017-CA08-4DE0-A946-12DD9906548B}" srcOrd="3" destOrd="0" presId="urn:microsoft.com/office/officeart/2005/8/layout/cycle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F732E03-E692-42B0-A1B6-2EF6EFEEF9E8}" type="doc">
      <dgm:prSet loTypeId="urn:microsoft.com/office/officeart/2005/8/layout/hChevron3" loCatId="process" qsTypeId="urn:microsoft.com/office/officeart/2005/8/quickstyle/simple1" qsCatId="simple" csTypeId="urn:microsoft.com/office/officeart/2005/8/colors/accent1_2" csCatId="accent1" phldr="1"/>
      <dgm:spPr/>
    </dgm:pt>
    <dgm:pt modelId="{FCCA3BFF-54FD-4A48-AFEB-F156CCF0D367}">
      <dgm:prSet phldrT="[Texte]" custT="1"/>
      <dgm:spPr>
        <a:solidFill>
          <a:srgbClr val="EB4E5F"/>
        </a:solidFill>
      </dgm:spPr>
      <dgm:t>
        <a:bodyPr/>
        <a:lstStyle/>
        <a:p>
          <a:r>
            <a:rPr lang="fr-FR" sz="1800" b="1" dirty="0"/>
            <a:t>1. </a:t>
          </a:r>
          <a:r>
            <a:rPr lang="fr-FR" sz="1800" b="1" dirty="0" err="1"/>
            <a:t>Research</a:t>
          </a:r>
          <a:r>
            <a:rPr lang="fr-FR" sz="1800" b="1" dirty="0"/>
            <a:t> objectives</a:t>
          </a:r>
        </a:p>
      </dgm:t>
    </dgm:pt>
    <dgm:pt modelId="{D25EA69E-A0EF-45CE-8660-1D94B2E6C55B}" type="parTrans" cxnId="{397E74C4-475C-4624-9685-A2AD2307B314}">
      <dgm:prSet/>
      <dgm:spPr/>
      <dgm:t>
        <a:bodyPr/>
        <a:lstStyle/>
        <a:p>
          <a:endParaRPr lang="fr-FR"/>
        </a:p>
      </dgm:t>
    </dgm:pt>
    <dgm:pt modelId="{29779AB4-8365-498F-A13E-E6BA3E33F10F}" type="sibTrans" cxnId="{397E74C4-475C-4624-9685-A2AD2307B314}">
      <dgm:prSet/>
      <dgm:spPr/>
      <dgm:t>
        <a:bodyPr/>
        <a:lstStyle/>
        <a:p>
          <a:endParaRPr lang="fr-FR"/>
        </a:p>
      </dgm:t>
    </dgm:pt>
    <dgm:pt modelId="{AC33925C-6304-47FC-AB9C-AE8E4B79C2C0}">
      <dgm:prSet phldrT="[Texte]" custT="1"/>
      <dgm:spPr>
        <a:solidFill>
          <a:srgbClr val="B11B39"/>
        </a:solidFill>
      </dgm:spPr>
      <dgm:t>
        <a:bodyPr/>
        <a:lstStyle/>
        <a:p>
          <a:r>
            <a:rPr lang="fr-FR" sz="1800" b="1" dirty="0">
              <a:solidFill>
                <a:schemeClr val="bg1"/>
              </a:solidFill>
            </a:rPr>
            <a:t>2. </a:t>
          </a:r>
          <a:r>
            <a:rPr lang="fr-FR" sz="1800" b="1" dirty="0" err="1">
              <a:solidFill>
                <a:schemeClr val="bg1"/>
              </a:solidFill>
            </a:rPr>
            <a:t>Literature</a:t>
          </a:r>
          <a:r>
            <a:rPr lang="fr-FR" sz="1800" b="1" dirty="0">
              <a:solidFill>
                <a:schemeClr val="bg1"/>
              </a:solidFill>
            </a:rPr>
            <a:t> </a:t>
          </a:r>
          <a:r>
            <a:rPr lang="fr-FR" sz="1800" b="1" dirty="0" err="1">
              <a:solidFill>
                <a:schemeClr val="bg1"/>
              </a:solidFill>
            </a:rPr>
            <a:t>review</a:t>
          </a:r>
          <a:endParaRPr lang="fr-FR" sz="1800" b="1" dirty="0">
            <a:solidFill>
              <a:schemeClr val="bg1"/>
            </a:solidFill>
          </a:endParaRPr>
        </a:p>
      </dgm:t>
    </dgm:pt>
    <dgm:pt modelId="{EF6F279D-33AB-4B87-8312-C629C1EE1865}" type="parTrans" cxnId="{B6E7205F-222E-4474-91D8-C69CEE50A5F4}">
      <dgm:prSet/>
      <dgm:spPr/>
      <dgm:t>
        <a:bodyPr/>
        <a:lstStyle/>
        <a:p>
          <a:endParaRPr lang="fr-FR"/>
        </a:p>
      </dgm:t>
    </dgm:pt>
    <dgm:pt modelId="{F2E82A6C-822F-4EEC-A9BD-32EC3B29399B}" type="sibTrans" cxnId="{B6E7205F-222E-4474-91D8-C69CEE50A5F4}">
      <dgm:prSet/>
      <dgm:spPr/>
      <dgm:t>
        <a:bodyPr/>
        <a:lstStyle/>
        <a:p>
          <a:endParaRPr lang="fr-FR"/>
        </a:p>
      </dgm:t>
    </dgm:pt>
    <dgm:pt modelId="{4A8B23E0-1728-413D-ADEF-9A92E8ECCD71}">
      <dgm:prSet phldrT="[Texte]" custT="1"/>
      <dgm:spPr>
        <a:solidFill>
          <a:schemeClr val="accent2"/>
        </a:solidFill>
      </dgm:spPr>
      <dgm:t>
        <a:bodyPr/>
        <a:lstStyle/>
        <a:p>
          <a:r>
            <a:rPr lang="fr-FR" sz="1800" b="1" dirty="0"/>
            <a:t>3. Method</a:t>
          </a:r>
        </a:p>
      </dgm:t>
    </dgm:pt>
    <dgm:pt modelId="{17E8F589-EBAE-4D40-9A09-0BCF6328DC8B}" type="parTrans" cxnId="{1DF60DAD-6DDE-4C66-8319-EF71B7A708BA}">
      <dgm:prSet/>
      <dgm:spPr/>
      <dgm:t>
        <a:bodyPr/>
        <a:lstStyle/>
        <a:p>
          <a:endParaRPr lang="fr-FR"/>
        </a:p>
      </dgm:t>
    </dgm:pt>
    <dgm:pt modelId="{5EC0D410-9F6E-4550-8777-BE9BB16D0665}" type="sibTrans" cxnId="{1DF60DAD-6DDE-4C66-8319-EF71B7A708BA}">
      <dgm:prSet/>
      <dgm:spPr/>
      <dgm:t>
        <a:bodyPr/>
        <a:lstStyle/>
        <a:p>
          <a:endParaRPr lang="fr-FR"/>
        </a:p>
      </dgm:t>
    </dgm:pt>
    <dgm:pt modelId="{AA7D0087-5243-4546-9E43-A80956457571}">
      <dgm:prSet custT="1"/>
      <dgm:spPr>
        <a:solidFill>
          <a:schemeClr val="accent2"/>
        </a:solidFill>
      </dgm:spPr>
      <dgm:t>
        <a:bodyPr/>
        <a:lstStyle/>
        <a:p>
          <a:r>
            <a:rPr lang="fr-FR" sz="1800" b="1" dirty="0"/>
            <a:t>4. </a:t>
          </a:r>
          <a:r>
            <a:rPr lang="fr-FR" sz="1800" b="1"/>
            <a:t>Progress</a:t>
          </a:r>
          <a:endParaRPr lang="fr-FR" sz="1800" b="1" dirty="0"/>
        </a:p>
      </dgm:t>
    </dgm:pt>
    <dgm:pt modelId="{44483AEB-4F1A-487A-BBF3-CC298ACD331E}" type="parTrans" cxnId="{4457ADD7-9C0C-4C26-BE0B-E5182691F65C}">
      <dgm:prSet/>
      <dgm:spPr/>
      <dgm:t>
        <a:bodyPr/>
        <a:lstStyle/>
        <a:p>
          <a:endParaRPr lang="fr-FR"/>
        </a:p>
      </dgm:t>
    </dgm:pt>
    <dgm:pt modelId="{C50CEA6E-ACBB-432F-807A-F214250C4630}" type="sibTrans" cxnId="{4457ADD7-9C0C-4C26-BE0B-E5182691F65C}">
      <dgm:prSet/>
      <dgm:spPr/>
      <dgm:t>
        <a:bodyPr/>
        <a:lstStyle/>
        <a:p>
          <a:endParaRPr lang="fr-FR"/>
        </a:p>
      </dgm:t>
    </dgm:pt>
    <dgm:pt modelId="{83C3C6C7-A288-43AE-91A6-63F965118FF5}" type="pres">
      <dgm:prSet presAssocID="{4F732E03-E692-42B0-A1B6-2EF6EFEEF9E8}" presName="Name0" presStyleCnt="0">
        <dgm:presLayoutVars>
          <dgm:dir/>
          <dgm:resizeHandles val="exact"/>
        </dgm:presLayoutVars>
      </dgm:prSet>
      <dgm:spPr/>
    </dgm:pt>
    <dgm:pt modelId="{F8CBF376-8D22-4558-9C86-ADD2471520F8}" type="pres">
      <dgm:prSet presAssocID="{FCCA3BFF-54FD-4A48-AFEB-F156CCF0D367}" presName="parTxOnly" presStyleLbl="node1" presStyleIdx="0" presStyleCnt="4">
        <dgm:presLayoutVars>
          <dgm:bulletEnabled val="1"/>
        </dgm:presLayoutVars>
      </dgm:prSet>
      <dgm:spPr/>
    </dgm:pt>
    <dgm:pt modelId="{6EEFB1E6-F1E4-4997-9E7D-BBB41A9DE738}" type="pres">
      <dgm:prSet presAssocID="{29779AB4-8365-498F-A13E-E6BA3E33F10F}" presName="parSpace" presStyleCnt="0"/>
      <dgm:spPr/>
    </dgm:pt>
    <dgm:pt modelId="{0FED587B-EB9E-4F5D-983F-9484ED6CCDBF}" type="pres">
      <dgm:prSet presAssocID="{AC33925C-6304-47FC-AB9C-AE8E4B79C2C0}" presName="parTxOnly" presStyleLbl="node1" presStyleIdx="1" presStyleCnt="4" custLinFactNeighborX="-3680" custLinFactNeighborY="-920">
        <dgm:presLayoutVars>
          <dgm:bulletEnabled val="1"/>
        </dgm:presLayoutVars>
      </dgm:prSet>
      <dgm:spPr/>
    </dgm:pt>
    <dgm:pt modelId="{1BED6309-FEDB-4E43-AF82-EF402D364EC5}" type="pres">
      <dgm:prSet presAssocID="{F2E82A6C-822F-4EEC-A9BD-32EC3B29399B}" presName="parSpace" presStyleCnt="0"/>
      <dgm:spPr/>
    </dgm:pt>
    <dgm:pt modelId="{82679A3B-92E2-41EF-B8F8-8D810A3D5A71}" type="pres">
      <dgm:prSet presAssocID="{4A8B23E0-1728-413D-ADEF-9A92E8ECCD71}" presName="parTxOnly" presStyleLbl="node1" presStyleIdx="2" presStyleCnt="4" custLinFactNeighborX="-5630" custLinFactNeighborY="-704">
        <dgm:presLayoutVars>
          <dgm:bulletEnabled val="1"/>
        </dgm:presLayoutVars>
      </dgm:prSet>
      <dgm:spPr/>
    </dgm:pt>
    <dgm:pt modelId="{7167D457-F718-40C5-958E-12C48FEB3B32}" type="pres">
      <dgm:prSet presAssocID="{5EC0D410-9F6E-4550-8777-BE9BB16D0665}" presName="parSpace" presStyleCnt="0"/>
      <dgm:spPr/>
    </dgm:pt>
    <dgm:pt modelId="{88416092-0944-45CA-99F7-ADC882841404}" type="pres">
      <dgm:prSet presAssocID="{AA7D0087-5243-4546-9E43-A80956457571}" presName="parTxOnly" presStyleLbl="node1" presStyleIdx="3" presStyleCnt="4" custLinFactNeighborX="-3680">
        <dgm:presLayoutVars>
          <dgm:bulletEnabled val="1"/>
        </dgm:presLayoutVars>
      </dgm:prSet>
      <dgm:spPr/>
    </dgm:pt>
  </dgm:ptLst>
  <dgm:cxnLst>
    <dgm:cxn modelId="{16F24E0D-382C-45B9-AA5E-3F10ADAC46EE}" type="presOf" srcId="{4F732E03-E692-42B0-A1B6-2EF6EFEEF9E8}" destId="{83C3C6C7-A288-43AE-91A6-63F965118FF5}" srcOrd="0" destOrd="0" presId="urn:microsoft.com/office/officeart/2005/8/layout/hChevron3"/>
    <dgm:cxn modelId="{B6E7205F-222E-4474-91D8-C69CEE50A5F4}" srcId="{4F732E03-E692-42B0-A1B6-2EF6EFEEF9E8}" destId="{AC33925C-6304-47FC-AB9C-AE8E4B79C2C0}" srcOrd="1" destOrd="0" parTransId="{EF6F279D-33AB-4B87-8312-C629C1EE1865}" sibTransId="{F2E82A6C-822F-4EEC-A9BD-32EC3B29399B}"/>
    <dgm:cxn modelId="{A20F1694-6BA3-476F-AB69-E043404EA14E}" type="presOf" srcId="{AA7D0087-5243-4546-9E43-A80956457571}" destId="{88416092-0944-45CA-99F7-ADC882841404}" srcOrd="0" destOrd="0" presId="urn:microsoft.com/office/officeart/2005/8/layout/hChevron3"/>
    <dgm:cxn modelId="{EDA98697-EB7B-49CF-854A-55C18DB9D696}" type="presOf" srcId="{FCCA3BFF-54FD-4A48-AFEB-F156CCF0D367}" destId="{F8CBF376-8D22-4558-9C86-ADD2471520F8}" srcOrd="0" destOrd="0" presId="urn:microsoft.com/office/officeart/2005/8/layout/hChevron3"/>
    <dgm:cxn modelId="{1DF60DAD-6DDE-4C66-8319-EF71B7A708BA}" srcId="{4F732E03-E692-42B0-A1B6-2EF6EFEEF9E8}" destId="{4A8B23E0-1728-413D-ADEF-9A92E8ECCD71}" srcOrd="2" destOrd="0" parTransId="{17E8F589-EBAE-4D40-9A09-0BCF6328DC8B}" sibTransId="{5EC0D410-9F6E-4550-8777-BE9BB16D0665}"/>
    <dgm:cxn modelId="{397E74C4-475C-4624-9685-A2AD2307B314}" srcId="{4F732E03-E692-42B0-A1B6-2EF6EFEEF9E8}" destId="{FCCA3BFF-54FD-4A48-AFEB-F156CCF0D367}" srcOrd="0" destOrd="0" parTransId="{D25EA69E-A0EF-45CE-8660-1D94B2E6C55B}" sibTransId="{29779AB4-8365-498F-A13E-E6BA3E33F10F}"/>
    <dgm:cxn modelId="{4457ADD7-9C0C-4C26-BE0B-E5182691F65C}" srcId="{4F732E03-E692-42B0-A1B6-2EF6EFEEF9E8}" destId="{AA7D0087-5243-4546-9E43-A80956457571}" srcOrd="3" destOrd="0" parTransId="{44483AEB-4F1A-487A-BBF3-CC298ACD331E}" sibTransId="{C50CEA6E-ACBB-432F-807A-F214250C4630}"/>
    <dgm:cxn modelId="{E30BD9E7-30BF-4B60-884A-733BAA8719E2}" type="presOf" srcId="{4A8B23E0-1728-413D-ADEF-9A92E8ECCD71}" destId="{82679A3B-92E2-41EF-B8F8-8D810A3D5A71}" srcOrd="0" destOrd="0" presId="urn:microsoft.com/office/officeart/2005/8/layout/hChevron3"/>
    <dgm:cxn modelId="{04D58AEB-B817-4F3A-9A73-380945C67E6A}" type="presOf" srcId="{AC33925C-6304-47FC-AB9C-AE8E4B79C2C0}" destId="{0FED587B-EB9E-4F5D-983F-9484ED6CCDBF}" srcOrd="0" destOrd="0" presId="urn:microsoft.com/office/officeart/2005/8/layout/hChevron3"/>
    <dgm:cxn modelId="{00084089-C3E3-48E4-ABD5-35D17ACFD631}" type="presParOf" srcId="{83C3C6C7-A288-43AE-91A6-63F965118FF5}" destId="{F8CBF376-8D22-4558-9C86-ADD2471520F8}" srcOrd="0" destOrd="0" presId="urn:microsoft.com/office/officeart/2005/8/layout/hChevron3"/>
    <dgm:cxn modelId="{1EC2D7B5-A969-4C04-AC1E-744C07CC1F97}" type="presParOf" srcId="{83C3C6C7-A288-43AE-91A6-63F965118FF5}" destId="{6EEFB1E6-F1E4-4997-9E7D-BBB41A9DE738}" srcOrd="1" destOrd="0" presId="urn:microsoft.com/office/officeart/2005/8/layout/hChevron3"/>
    <dgm:cxn modelId="{B75D55C6-C53E-491C-8089-C9E9BDD8BC29}" type="presParOf" srcId="{83C3C6C7-A288-43AE-91A6-63F965118FF5}" destId="{0FED587B-EB9E-4F5D-983F-9484ED6CCDBF}" srcOrd="2" destOrd="0" presId="urn:microsoft.com/office/officeart/2005/8/layout/hChevron3"/>
    <dgm:cxn modelId="{E69DB1FF-5185-4C00-B398-AAA10ED305D9}" type="presParOf" srcId="{83C3C6C7-A288-43AE-91A6-63F965118FF5}" destId="{1BED6309-FEDB-4E43-AF82-EF402D364EC5}" srcOrd="3" destOrd="0" presId="urn:microsoft.com/office/officeart/2005/8/layout/hChevron3"/>
    <dgm:cxn modelId="{73D6E49D-A8A1-472F-9DB3-C9DCA91E2F5B}" type="presParOf" srcId="{83C3C6C7-A288-43AE-91A6-63F965118FF5}" destId="{82679A3B-92E2-41EF-B8F8-8D810A3D5A71}" srcOrd="4" destOrd="0" presId="urn:microsoft.com/office/officeart/2005/8/layout/hChevron3"/>
    <dgm:cxn modelId="{8AA90D15-1B27-4EDD-B468-17A03959ABB6}" type="presParOf" srcId="{83C3C6C7-A288-43AE-91A6-63F965118FF5}" destId="{7167D457-F718-40C5-958E-12C48FEB3B32}" srcOrd="5" destOrd="0" presId="urn:microsoft.com/office/officeart/2005/8/layout/hChevron3"/>
    <dgm:cxn modelId="{F69C664A-E487-41FC-9090-3C56DEC0567E}" type="presParOf" srcId="{83C3C6C7-A288-43AE-91A6-63F965118FF5}" destId="{88416092-0944-45CA-99F7-ADC882841404}"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F732E03-E692-42B0-A1B6-2EF6EFEEF9E8}" type="doc">
      <dgm:prSet loTypeId="urn:microsoft.com/office/officeart/2005/8/layout/hChevron3" loCatId="process" qsTypeId="urn:microsoft.com/office/officeart/2005/8/quickstyle/simple1" qsCatId="simple" csTypeId="urn:microsoft.com/office/officeart/2005/8/colors/accent1_2" csCatId="accent1" phldr="1"/>
      <dgm:spPr/>
    </dgm:pt>
    <dgm:pt modelId="{FCCA3BFF-54FD-4A48-AFEB-F156CCF0D367}">
      <dgm:prSet phldrT="[Texte]" custT="1"/>
      <dgm:spPr>
        <a:solidFill>
          <a:srgbClr val="EB4E5F"/>
        </a:solidFill>
      </dgm:spPr>
      <dgm:t>
        <a:bodyPr/>
        <a:lstStyle/>
        <a:p>
          <a:r>
            <a:rPr lang="fr-FR" sz="1800" b="1" dirty="0"/>
            <a:t>1. </a:t>
          </a:r>
          <a:r>
            <a:rPr lang="fr-FR" sz="1800" b="1" dirty="0" err="1"/>
            <a:t>Research</a:t>
          </a:r>
          <a:r>
            <a:rPr lang="fr-FR" sz="1800" b="1" dirty="0"/>
            <a:t> objectives</a:t>
          </a:r>
        </a:p>
      </dgm:t>
    </dgm:pt>
    <dgm:pt modelId="{D25EA69E-A0EF-45CE-8660-1D94B2E6C55B}" type="parTrans" cxnId="{397E74C4-475C-4624-9685-A2AD2307B314}">
      <dgm:prSet/>
      <dgm:spPr/>
      <dgm:t>
        <a:bodyPr/>
        <a:lstStyle/>
        <a:p>
          <a:endParaRPr lang="fr-FR"/>
        </a:p>
      </dgm:t>
    </dgm:pt>
    <dgm:pt modelId="{29779AB4-8365-498F-A13E-E6BA3E33F10F}" type="sibTrans" cxnId="{397E74C4-475C-4624-9685-A2AD2307B314}">
      <dgm:prSet/>
      <dgm:spPr/>
      <dgm:t>
        <a:bodyPr/>
        <a:lstStyle/>
        <a:p>
          <a:endParaRPr lang="fr-FR"/>
        </a:p>
      </dgm:t>
    </dgm:pt>
    <dgm:pt modelId="{AC33925C-6304-47FC-AB9C-AE8E4B79C2C0}">
      <dgm:prSet phldrT="[Texte]" custT="1"/>
      <dgm:spPr>
        <a:solidFill>
          <a:srgbClr val="B11B39"/>
        </a:solidFill>
      </dgm:spPr>
      <dgm:t>
        <a:bodyPr/>
        <a:lstStyle/>
        <a:p>
          <a:r>
            <a:rPr lang="fr-FR" sz="1800" b="1" dirty="0">
              <a:solidFill>
                <a:schemeClr val="bg1"/>
              </a:solidFill>
            </a:rPr>
            <a:t>2. </a:t>
          </a:r>
          <a:r>
            <a:rPr lang="fr-FR" sz="1800" b="1" dirty="0" err="1">
              <a:solidFill>
                <a:schemeClr val="bg1"/>
              </a:solidFill>
            </a:rPr>
            <a:t>Literature</a:t>
          </a:r>
          <a:r>
            <a:rPr lang="fr-FR" sz="1800" b="1" dirty="0">
              <a:solidFill>
                <a:schemeClr val="bg1"/>
              </a:solidFill>
            </a:rPr>
            <a:t> </a:t>
          </a:r>
          <a:r>
            <a:rPr lang="fr-FR" sz="1800" b="1" dirty="0" err="1">
              <a:solidFill>
                <a:schemeClr val="bg1"/>
              </a:solidFill>
            </a:rPr>
            <a:t>review</a:t>
          </a:r>
          <a:endParaRPr lang="fr-FR" sz="1800" b="1" dirty="0">
            <a:solidFill>
              <a:schemeClr val="bg1"/>
            </a:solidFill>
          </a:endParaRPr>
        </a:p>
      </dgm:t>
    </dgm:pt>
    <dgm:pt modelId="{EF6F279D-33AB-4B87-8312-C629C1EE1865}" type="parTrans" cxnId="{B6E7205F-222E-4474-91D8-C69CEE50A5F4}">
      <dgm:prSet/>
      <dgm:spPr/>
      <dgm:t>
        <a:bodyPr/>
        <a:lstStyle/>
        <a:p>
          <a:endParaRPr lang="fr-FR"/>
        </a:p>
      </dgm:t>
    </dgm:pt>
    <dgm:pt modelId="{F2E82A6C-822F-4EEC-A9BD-32EC3B29399B}" type="sibTrans" cxnId="{B6E7205F-222E-4474-91D8-C69CEE50A5F4}">
      <dgm:prSet/>
      <dgm:spPr/>
      <dgm:t>
        <a:bodyPr/>
        <a:lstStyle/>
        <a:p>
          <a:endParaRPr lang="fr-FR"/>
        </a:p>
      </dgm:t>
    </dgm:pt>
    <dgm:pt modelId="{4A8B23E0-1728-413D-ADEF-9A92E8ECCD71}">
      <dgm:prSet phldrT="[Texte]" custT="1"/>
      <dgm:spPr>
        <a:solidFill>
          <a:schemeClr val="accent2"/>
        </a:solidFill>
      </dgm:spPr>
      <dgm:t>
        <a:bodyPr/>
        <a:lstStyle/>
        <a:p>
          <a:r>
            <a:rPr lang="fr-FR" sz="1800" b="1" dirty="0"/>
            <a:t>3. Method</a:t>
          </a:r>
        </a:p>
      </dgm:t>
    </dgm:pt>
    <dgm:pt modelId="{17E8F589-EBAE-4D40-9A09-0BCF6328DC8B}" type="parTrans" cxnId="{1DF60DAD-6DDE-4C66-8319-EF71B7A708BA}">
      <dgm:prSet/>
      <dgm:spPr/>
      <dgm:t>
        <a:bodyPr/>
        <a:lstStyle/>
        <a:p>
          <a:endParaRPr lang="fr-FR"/>
        </a:p>
      </dgm:t>
    </dgm:pt>
    <dgm:pt modelId="{5EC0D410-9F6E-4550-8777-BE9BB16D0665}" type="sibTrans" cxnId="{1DF60DAD-6DDE-4C66-8319-EF71B7A708BA}">
      <dgm:prSet/>
      <dgm:spPr/>
      <dgm:t>
        <a:bodyPr/>
        <a:lstStyle/>
        <a:p>
          <a:endParaRPr lang="fr-FR"/>
        </a:p>
      </dgm:t>
    </dgm:pt>
    <dgm:pt modelId="{AA7D0087-5243-4546-9E43-A80956457571}">
      <dgm:prSet custT="1"/>
      <dgm:spPr>
        <a:solidFill>
          <a:schemeClr val="accent2"/>
        </a:solidFill>
      </dgm:spPr>
      <dgm:t>
        <a:bodyPr/>
        <a:lstStyle/>
        <a:p>
          <a:r>
            <a:rPr lang="fr-FR" sz="1800" b="1" dirty="0"/>
            <a:t>4. </a:t>
          </a:r>
          <a:r>
            <a:rPr lang="fr-FR" sz="1800" b="1"/>
            <a:t>Progress</a:t>
          </a:r>
          <a:endParaRPr lang="fr-FR" sz="1800" b="1" dirty="0"/>
        </a:p>
      </dgm:t>
    </dgm:pt>
    <dgm:pt modelId="{44483AEB-4F1A-487A-BBF3-CC298ACD331E}" type="parTrans" cxnId="{4457ADD7-9C0C-4C26-BE0B-E5182691F65C}">
      <dgm:prSet/>
      <dgm:spPr/>
      <dgm:t>
        <a:bodyPr/>
        <a:lstStyle/>
        <a:p>
          <a:endParaRPr lang="fr-FR"/>
        </a:p>
      </dgm:t>
    </dgm:pt>
    <dgm:pt modelId="{C50CEA6E-ACBB-432F-807A-F214250C4630}" type="sibTrans" cxnId="{4457ADD7-9C0C-4C26-BE0B-E5182691F65C}">
      <dgm:prSet/>
      <dgm:spPr/>
      <dgm:t>
        <a:bodyPr/>
        <a:lstStyle/>
        <a:p>
          <a:endParaRPr lang="fr-FR"/>
        </a:p>
      </dgm:t>
    </dgm:pt>
    <dgm:pt modelId="{83C3C6C7-A288-43AE-91A6-63F965118FF5}" type="pres">
      <dgm:prSet presAssocID="{4F732E03-E692-42B0-A1B6-2EF6EFEEF9E8}" presName="Name0" presStyleCnt="0">
        <dgm:presLayoutVars>
          <dgm:dir/>
          <dgm:resizeHandles val="exact"/>
        </dgm:presLayoutVars>
      </dgm:prSet>
      <dgm:spPr/>
    </dgm:pt>
    <dgm:pt modelId="{F8CBF376-8D22-4558-9C86-ADD2471520F8}" type="pres">
      <dgm:prSet presAssocID="{FCCA3BFF-54FD-4A48-AFEB-F156CCF0D367}" presName="parTxOnly" presStyleLbl="node1" presStyleIdx="0" presStyleCnt="4">
        <dgm:presLayoutVars>
          <dgm:bulletEnabled val="1"/>
        </dgm:presLayoutVars>
      </dgm:prSet>
      <dgm:spPr/>
    </dgm:pt>
    <dgm:pt modelId="{6EEFB1E6-F1E4-4997-9E7D-BBB41A9DE738}" type="pres">
      <dgm:prSet presAssocID="{29779AB4-8365-498F-A13E-E6BA3E33F10F}" presName="parSpace" presStyleCnt="0"/>
      <dgm:spPr/>
    </dgm:pt>
    <dgm:pt modelId="{0FED587B-EB9E-4F5D-983F-9484ED6CCDBF}" type="pres">
      <dgm:prSet presAssocID="{AC33925C-6304-47FC-AB9C-AE8E4B79C2C0}" presName="parTxOnly" presStyleLbl="node1" presStyleIdx="1" presStyleCnt="4" custLinFactNeighborX="-3680" custLinFactNeighborY="-920">
        <dgm:presLayoutVars>
          <dgm:bulletEnabled val="1"/>
        </dgm:presLayoutVars>
      </dgm:prSet>
      <dgm:spPr/>
    </dgm:pt>
    <dgm:pt modelId="{1BED6309-FEDB-4E43-AF82-EF402D364EC5}" type="pres">
      <dgm:prSet presAssocID="{F2E82A6C-822F-4EEC-A9BD-32EC3B29399B}" presName="parSpace" presStyleCnt="0"/>
      <dgm:spPr/>
    </dgm:pt>
    <dgm:pt modelId="{82679A3B-92E2-41EF-B8F8-8D810A3D5A71}" type="pres">
      <dgm:prSet presAssocID="{4A8B23E0-1728-413D-ADEF-9A92E8ECCD71}" presName="parTxOnly" presStyleLbl="node1" presStyleIdx="2" presStyleCnt="4" custLinFactNeighborX="-5630" custLinFactNeighborY="-704">
        <dgm:presLayoutVars>
          <dgm:bulletEnabled val="1"/>
        </dgm:presLayoutVars>
      </dgm:prSet>
      <dgm:spPr/>
    </dgm:pt>
    <dgm:pt modelId="{7167D457-F718-40C5-958E-12C48FEB3B32}" type="pres">
      <dgm:prSet presAssocID="{5EC0D410-9F6E-4550-8777-BE9BB16D0665}" presName="parSpace" presStyleCnt="0"/>
      <dgm:spPr/>
    </dgm:pt>
    <dgm:pt modelId="{88416092-0944-45CA-99F7-ADC882841404}" type="pres">
      <dgm:prSet presAssocID="{AA7D0087-5243-4546-9E43-A80956457571}" presName="parTxOnly" presStyleLbl="node1" presStyleIdx="3" presStyleCnt="4" custLinFactNeighborX="-3680">
        <dgm:presLayoutVars>
          <dgm:bulletEnabled val="1"/>
        </dgm:presLayoutVars>
      </dgm:prSet>
      <dgm:spPr/>
    </dgm:pt>
  </dgm:ptLst>
  <dgm:cxnLst>
    <dgm:cxn modelId="{16F24E0D-382C-45B9-AA5E-3F10ADAC46EE}" type="presOf" srcId="{4F732E03-E692-42B0-A1B6-2EF6EFEEF9E8}" destId="{83C3C6C7-A288-43AE-91A6-63F965118FF5}" srcOrd="0" destOrd="0" presId="urn:microsoft.com/office/officeart/2005/8/layout/hChevron3"/>
    <dgm:cxn modelId="{B6E7205F-222E-4474-91D8-C69CEE50A5F4}" srcId="{4F732E03-E692-42B0-A1B6-2EF6EFEEF9E8}" destId="{AC33925C-6304-47FC-AB9C-AE8E4B79C2C0}" srcOrd="1" destOrd="0" parTransId="{EF6F279D-33AB-4B87-8312-C629C1EE1865}" sibTransId="{F2E82A6C-822F-4EEC-A9BD-32EC3B29399B}"/>
    <dgm:cxn modelId="{A20F1694-6BA3-476F-AB69-E043404EA14E}" type="presOf" srcId="{AA7D0087-5243-4546-9E43-A80956457571}" destId="{88416092-0944-45CA-99F7-ADC882841404}" srcOrd="0" destOrd="0" presId="urn:microsoft.com/office/officeart/2005/8/layout/hChevron3"/>
    <dgm:cxn modelId="{EDA98697-EB7B-49CF-854A-55C18DB9D696}" type="presOf" srcId="{FCCA3BFF-54FD-4A48-AFEB-F156CCF0D367}" destId="{F8CBF376-8D22-4558-9C86-ADD2471520F8}" srcOrd="0" destOrd="0" presId="urn:microsoft.com/office/officeart/2005/8/layout/hChevron3"/>
    <dgm:cxn modelId="{1DF60DAD-6DDE-4C66-8319-EF71B7A708BA}" srcId="{4F732E03-E692-42B0-A1B6-2EF6EFEEF9E8}" destId="{4A8B23E0-1728-413D-ADEF-9A92E8ECCD71}" srcOrd="2" destOrd="0" parTransId="{17E8F589-EBAE-4D40-9A09-0BCF6328DC8B}" sibTransId="{5EC0D410-9F6E-4550-8777-BE9BB16D0665}"/>
    <dgm:cxn modelId="{397E74C4-475C-4624-9685-A2AD2307B314}" srcId="{4F732E03-E692-42B0-A1B6-2EF6EFEEF9E8}" destId="{FCCA3BFF-54FD-4A48-AFEB-F156CCF0D367}" srcOrd="0" destOrd="0" parTransId="{D25EA69E-A0EF-45CE-8660-1D94B2E6C55B}" sibTransId="{29779AB4-8365-498F-A13E-E6BA3E33F10F}"/>
    <dgm:cxn modelId="{4457ADD7-9C0C-4C26-BE0B-E5182691F65C}" srcId="{4F732E03-E692-42B0-A1B6-2EF6EFEEF9E8}" destId="{AA7D0087-5243-4546-9E43-A80956457571}" srcOrd="3" destOrd="0" parTransId="{44483AEB-4F1A-487A-BBF3-CC298ACD331E}" sibTransId="{C50CEA6E-ACBB-432F-807A-F214250C4630}"/>
    <dgm:cxn modelId="{E30BD9E7-30BF-4B60-884A-733BAA8719E2}" type="presOf" srcId="{4A8B23E0-1728-413D-ADEF-9A92E8ECCD71}" destId="{82679A3B-92E2-41EF-B8F8-8D810A3D5A71}" srcOrd="0" destOrd="0" presId="urn:microsoft.com/office/officeart/2005/8/layout/hChevron3"/>
    <dgm:cxn modelId="{04D58AEB-B817-4F3A-9A73-380945C67E6A}" type="presOf" srcId="{AC33925C-6304-47FC-AB9C-AE8E4B79C2C0}" destId="{0FED587B-EB9E-4F5D-983F-9484ED6CCDBF}" srcOrd="0" destOrd="0" presId="urn:microsoft.com/office/officeart/2005/8/layout/hChevron3"/>
    <dgm:cxn modelId="{00084089-C3E3-48E4-ABD5-35D17ACFD631}" type="presParOf" srcId="{83C3C6C7-A288-43AE-91A6-63F965118FF5}" destId="{F8CBF376-8D22-4558-9C86-ADD2471520F8}" srcOrd="0" destOrd="0" presId="urn:microsoft.com/office/officeart/2005/8/layout/hChevron3"/>
    <dgm:cxn modelId="{1EC2D7B5-A969-4C04-AC1E-744C07CC1F97}" type="presParOf" srcId="{83C3C6C7-A288-43AE-91A6-63F965118FF5}" destId="{6EEFB1E6-F1E4-4997-9E7D-BBB41A9DE738}" srcOrd="1" destOrd="0" presId="urn:microsoft.com/office/officeart/2005/8/layout/hChevron3"/>
    <dgm:cxn modelId="{B75D55C6-C53E-491C-8089-C9E9BDD8BC29}" type="presParOf" srcId="{83C3C6C7-A288-43AE-91A6-63F965118FF5}" destId="{0FED587B-EB9E-4F5D-983F-9484ED6CCDBF}" srcOrd="2" destOrd="0" presId="urn:microsoft.com/office/officeart/2005/8/layout/hChevron3"/>
    <dgm:cxn modelId="{E69DB1FF-5185-4C00-B398-AAA10ED305D9}" type="presParOf" srcId="{83C3C6C7-A288-43AE-91A6-63F965118FF5}" destId="{1BED6309-FEDB-4E43-AF82-EF402D364EC5}" srcOrd="3" destOrd="0" presId="urn:microsoft.com/office/officeart/2005/8/layout/hChevron3"/>
    <dgm:cxn modelId="{73D6E49D-A8A1-472F-9DB3-C9DCA91E2F5B}" type="presParOf" srcId="{83C3C6C7-A288-43AE-91A6-63F965118FF5}" destId="{82679A3B-92E2-41EF-B8F8-8D810A3D5A71}" srcOrd="4" destOrd="0" presId="urn:microsoft.com/office/officeart/2005/8/layout/hChevron3"/>
    <dgm:cxn modelId="{8AA90D15-1B27-4EDD-B468-17A03959ABB6}" type="presParOf" srcId="{83C3C6C7-A288-43AE-91A6-63F965118FF5}" destId="{7167D457-F718-40C5-958E-12C48FEB3B32}" srcOrd="5" destOrd="0" presId="urn:microsoft.com/office/officeart/2005/8/layout/hChevron3"/>
    <dgm:cxn modelId="{F69C664A-E487-41FC-9090-3C56DEC0567E}" type="presParOf" srcId="{83C3C6C7-A288-43AE-91A6-63F965118FF5}" destId="{88416092-0944-45CA-99F7-ADC882841404}" srcOrd="6"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F732E03-E692-42B0-A1B6-2EF6EFEEF9E8}" type="doc">
      <dgm:prSet loTypeId="urn:microsoft.com/office/officeart/2005/8/layout/hChevron3" loCatId="process" qsTypeId="urn:microsoft.com/office/officeart/2005/8/quickstyle/simple1" qsCatId="simple" csTypeId="urn:microsoft.com/office/officeart/2005/8/colors/accent1_2" csCatId="accent1" phldr="1"/>
      <dgm:spPr/>
    </dgm:pt>
    <dgm:pt modelId="{FCCA3BFF-54FD-4A48-AFEB-F156CCF0D367}">
      <dgm:prSet phldrT="[Texte]" custT="1"/>
      <dgm:spPr>
        <a:solidFill>
          <a:srgbClr val="EB4E5F"/>
        </a:solidFill>
      </dgm:spPr>
      <dgm:t>
        <a:bodyPr/>
        <a:lstStyle/>
        <a:p>
          <a:r>
            <a:rPr lang="fr-FR" sz="1800" b="1" dirty="0"/>
            <a:t>1. </a:t>
          </a:r>
          <a:r>
            <a:rPr lang="fr-FR" sz="1800" b="1" dirty="0" err="1"/>
            <a:t>Research</a:t>
          </a:r>
          <a:r>
            <a:rPr lang="fr-FR" sz="1800" b="1" dirty="0"/>
            <a:t> objectives</a:t>
          </a:r>
        </a:p>
      </dgm:t>
    </dgm:pt>
    <dgm:pt modelId="{D25EA69E-A0EF-45CE-8660-1D94B2E6C55B}" type="parTrans" cxnId="{397E74C4-475C-4624-9685-A2AD2307B314}">
      <dgm:prSet/>
      <dgm:spPr/>
      <dgm:t>
        <a:bodyPr/>
        <a:lstStyle/>
        <a:p>
          <a:endParaRPr lang="fr-FR"/>
        </a:p>
      </dgm:t>
    </dgm:pt>
    <dgm:pt modelId="{29779AB4-8365-498F-A13E-E6BA3E33F10F}" type="sibTrans" cxnId="{397E74C4-475C-4624-9685-A2AD2307B314}">
      <dgm:prSet/>
      <dgm:spPr/>
      <dgm:t>
        <a:bodyPr/>
        <a:lstStyle/>
        <a:p>
          <a:endParaRPr lang="fr-FR"/>
        </a:p>
      </dgm:t>
    </dgm:pt>
    <dgm:pt modelId="{AC33925C-6304-47FC-AB9C-AE8E4B79C2C0}">
      <dgm:prSet phldrT="[Texte]" custT="1"/>
      <dgm:spPr>
        <a:solidFill>
          <a:srgbClr val="B11B39"/>
        </a:solidFill>
      </dgm:spPr>
      <dgm:t>
        <a:bodyPr/>
        <a:lstStyle/>
        <a:p>
          <a:r>
            <a:rPr lang="fr-FR" sz="1800" b="1" dirty="0">
              <a:solidFill>
                <a:schemeClr val="bg1"/>
              </a:solidFill>
            </a:rPr>
            <a:t>2. </a:t>
          </a:r>
          <a:r>
            <a:rPr lang="fr-FR" sz="1800" b="1" dirty="0" err="1">
              <a:solidFill>
                <a:schemeClr val="bg1"/>
              </a:solidFill>
            </a:rPr>
            <a:t>Literature</a:t>
          </a:r>
          <a:r>
            <a:rPr lang="fr-FR" sz="1800" b="1" dirty="0">
              <a:solidFill>
                <a:schemeClr val="bg1"/>
              </a:solidFill>
            </a:rPr>
            <a:t> </a:t>
          </a:r>
          <a:r>
            <a:rPr lang="fr-FR" sz="1800" b="1" dirty="0" err="1">
              <a:solidFill>
                <a:schemeClr val="bg1"/>
              </a:solidFill>
            </a:rPr>
            <a:t>review</a:t>
          </a:r>
          <a:endParaRPr lang="fr-FR" sz="1800" b="1" dirty="0">
            <a:solidFill>
              <a:schemeClr val="bg1"/>
            </a:solidFill>
          </a:endParaRPr>
        </a:p>
      </dgm:t>
    </dgm:pt>
    <dgm:pt modelId="{EF6F279D-33AB-4B87-8312-C629C1EE1865}" type="parTrans" cxnId="{B6E7205F-222E-4474-91D8-C69CEE50A5F4}">
      <dgm:prSet/>
      <dgm:spPr/>
      <dgm:t>
        <a:bodyPr/>
        <a:lstStyle/>
        <a:p>
          <a:endParaRPr lang="fr-FR"/>
        </a:p>
      </dgm:t>
    </dgm:pt>
    <dgm:pt modelId="{F2E82A6C-822F-4EEC-A9BD-32EC3B29399B}" type="sibTrans" cxnId="{B6E7205F-222E-4474-91D8-C69CEE50A5F4}">
      <dgm:prSet/>
      <dgm:spPr/>
      <dgm:t>
        <a:bodyPr/>
        <a:lstStyle/>
        <a:p>
          <a:endParaRPr lang="fr-FR"/>
        </a:p>
      </dgm:t>
    </dgm:pt>
    <dgm:pt modelId="{4A8B23E0-1728-413D-ADEF-9A92E8ECCD71}">
      <dgm:prSet phldrT="[Texte]" custT="1"/>
      <dgm:spPr>
        <a:solidFill>
          <a:schemeClr val="accent2"/>
        </a:solidFill>
      </dgm:spPr>
      <dgm:t>
        <a:bodyPr/>
        <a:lstStyle/>
        <a:p>
          <a:r>
            <a:rPr lang="fr-FR" sz="1800" b="1" dirty="0"/>
            <a:t>3. Method</a:t>
          </a:r>
        </a:p>
      </dgm:t>
    </dgm:pt>
    <dgm:pt modelId="{17E8F589-EBAE-4D40-9A09-0BCF6328DC8B}" type="parTrans" cxnId="{1DF60DAD-6DDE-4C66-8319-EF71B7A708BA}">
      <dgm:prSet/>
      <dgm:spPr/>
      <dgm:t>
        <a:bodyPr/>
        <a:lstStyle/>
        <a:p>
          <a:endParaRPr lang="fr-FR"/>
        </a:p>
      </dgm:t>
    </dgm:pt>
    <dgm:pt modelId="{5EC0D410-9F6E-4550-8777-BE9BB16D0665}" type="sibTrans" cxnId="{1DF60DAD-6DDE-4C66-8319-EF71B7A708BA}">
      <dgm:prSet/>
      <dgm:spPr/>
      <dgm:t>
        <a:bodyPr/>
        <a:lstStyle/>
        <a:p>
          <a:endParaRPr lang="fr-FR"/>
        </a:p>
      </dgm:t>
    </dgm:pt>
    <dgm:pt modelId="{AA7D0087-5243-4546-9E43-A80956457571}">
      <dgm:prSet custT="1"/>
      <dgm:spPr>
        <a:solidFill>
          <a:schemeClr val="accent2"/>
        </a:solidFill>
      </dgm:spPr>
      <dgm:t>
        <a:bodyPr/>
        <a:lstStyle/>
        <a:p>
          <a:r>
            <a:rPr lang="fr-FR" sz="1800" b="1" dirty="0"/>
            <a:t>4. </a:t>
          </a:r>
          <a:r>
            <a:rPr lang="fr-FR" sz="1800" b="1"/>
            <a:t>Progress</a:t>
          </a:r>
          <a:endParaRPr lang="fr-FR" sz="1800" b="1" dirty="0"/>
        </a:p>
      </dgm:t>
    </dgm:pt>
    <dgm:pt modelId="{44483AEB-4F1A-487A-BBF3-CC298ACD331E}" type="parTrans" cxnId="{4457ADD7-9C0C-4C26-BE0B-E5182691F65C}">
      <dgm:prSet/>
      <dgm:spPr/>
      <dgm:t>
        <a:bodyPr/>
        <a:lstStyle/>
        <a:p>
          <a:endParaRPr lang="fr-FR"/>
        </a:p>
      </dgm:t>
    </dgm:pt>
    <dgm:pt modelId="{C50CEA6E-ACBB-432F-807A-F214250C4630}" type="sibTrans" cxnId="{4457ADD7-9C0C-4C26-BE0B-E5182691F65C}">
      <dgm:prSet/>
      <dgm:spPr/>
      <dgm:t>
        <a:bodyPr/>
        <a:lstStyle/>
        <a:p>
          <a:endParaRPr lang="fr-FR"/>
        </a:p>
      </dgm:t>
    </dgm:pt>
    <dgm:pt modelId="{83C3C6C7-A288-43AE-91A6-63F965118FF5}" type="pres">
      <dgm:prSet presAssocID="{4F732E03-E692-42B0-A1B6-2EF6EFEEF9E8}" presName="Name0" presStyleCnt="0">
        <dgm:presLayoutVars>
          <dgm:dir/>
          <dgm:resizeHandles val="exact"/>
        </dgm:presLayoutVars>
      </dgm:prSet>
      <dgm:spPr/>
    </dgm:pt>
    <dgm:pt modelId="{F8CBF376-8D22-4558-9C86-ADD2471520F8}" type="pres">
      <dgm:prSet presAssocID="{FCCA3BFF-54FD-4A48-AFEB-F156CCF0D367}" presName="parTxOnly" presStyleLbl="node1" presStyleIdx="0" presStyleCnt="4">
        <dgm:presLayoutVars>
          <dgm:bulletEnabled val="1"/>
        </dgm:presLayoutVars>
      </dgm:prSet>
      <dgm:spPr/>
    </dgm:pt>
    <dgm:pt modelId="{6EEFB1E6-F1E4-4997-9E7D-BBB41A9DE738}" type="pres">
      <dgm:prSet presAssocID="{29779AB4-8365-498F-A13E-E6BA3E33F10F}" presName="parSpace" presStyleCnt="0"/>
      <dgm:spPr/>
    </dgm:pt>
    <dgm:pt modelId="{0FED587B-EB9E-4F5D-983F-9484ED6CCDBF}" type="pres">
      <dgm:prSet presAssocID="{AC33925C-6304-47FC-AB9C-AE8E4B79C2C0}" presName="parTxOnly" presStyleLbl="node1" presStyleIdx="1" presStyleCnt="4" custLinFactNeighborX="-3680" custLinFactNeighborY="-920">
        <dgm:presLayoutVars>
          <dgm:bulletEnabled val="1"/>
        </dgm:presLayoutVars>
      </dgm:prSet>
      <dgm:spPr/>
    </dgm:pt>
    <dgm:pt modelId="{1BED6309-FEDB-4E43-AF82-EF402D364EC5}" type="pres">
      <dgm:prSet presAssocID="{F2E82A6C-822F-4EEC-A9BD-32EC3B29399B}" presName="parSpace" presStyleCnt="0"/>
      <dgm:spPr/>
    </dgm:pt>
    <dgm:pt modelId="{82679A3B-92E2-41EF-B8F8-8D810A3D5A71}" type="pres">
      <dgm:prSet presAssocID="{4A8B23E0-1728-413D-ADEF-9A92E8ECCD71}" presName="parTxOnly" presStyleLbl="node1" presStyleIdx="2" presStyleCnt="4" custLinFactNeighborX="-5630" custLinFactNeighborY="-704">
        <dgm:presLayoutVars>
          <dgm:bulletEnabled val="1"/>
        </dgm:presLayoutVars>
      </dgm:prSet>
      <dgm:spPr/>
    </dgm:pt>
    <dgm:pt modelId="{7167D457-F718-40C5-958E-12C48FEB3B32}" type="pres">
      <dgm:prSet presAssocID="{5EC0D410-9F6E-4550-8777-BE9BB16D0665}" presName="parSpace" presStyleCnt="0"/>
      <dgm:spPr/>
    </dgm:pt>
    <dgm:pt modelId="{88416092-0944-45CA-99F7-ADC882841404}" type="pres">
      <dgm:prSet presAssocID="{AA7D0087-5243-4546-9E43-A80956457571}" presName="parTxOnly" presStyleLbl="node1" presStyleIdx="3" presStyleCnt="4" custLinFactNeighborX="-3680">
        <dgm:presLayoutVars>
          <dgm:bulletEnabled val="1"/>
        </dgm:presLayoutVars>
      </dgm:prSet>
      <dgm:spPr/>
    </dgm:pt>
  </dgm:ptLst>
  <dgm:cxnLst>
    <dgm:cxn modelId="{16F24E0D-382C-45B9-AA5E-3F10ADAC46EE}" type="presOf" srcId="{4F732E03-E692-42B0-A1B6-2EF6EFEEF9E8}" destId="{83C3C6C7-A288-43AE-91A6-63F965118FF5}" srcOrd="0" destOrd="0" presId="urn:microsoft.com/office/officeart/2005/8/layout/hChevron3"/>
    <dgm:cxn modelId="{B6E7205F-222E-4474-91D8-C69CEE50A5F4}" srcId="{4F732E03-E692-42B0-A1B6-2EF6EFEEF9E8}" destId="{AC33925C-6304-47FC-AB9C-AE8E4B79C2C0}" srcOrd="1" destOrd="0" parTransId="{EF6F279D-33AB-4B87-8312-C629C1EE1865}" sibTransId="{F2E82A6C-822F-4EEC-A9BD-32EC3B29399B}"/>
    <dgm:cxn modelId="{A20F1694-6BA3-476F-AB69-E043404EA14E}" type="presOf" srcId="{AA7D0087-5243-4546-9E43-A80956457571}" destId="{88416092-0944-45CA-99F7-ADC882841404}" srcOrd="0" destOrd="0" presId="urn:microsoft.com/office/officeart/2005/8/layout/hChevron3"/>
    <dgm:cxn modelId="{EDA98697-EB7B-49CF-854A-55C18DB9D696}" type="presOf" srcId="{FCCA3BFF-54FD-4A48-AFEB-F156CCF0D367}" destId="{F8CBF376-8D22-4558-9C86-ADD2471520F8}" srcOrd="0" destOrd="0" presId="urn:microsoft.com/office/officeart/2005/8/layout/hChevron3"/>
    <dgm:cxn modelId="{1DF60DAD-6DDE-4C66-8319-EF71B7A708BA}" srcId="{4F732E03-E692-42B0-A1B6-2EF6EFEEF9E8}" destId="{4A8B23E0-1728-413D-ADEF-9A92E8ECCD71}" srcOrd="2" destOrd="0" parTransId="{17E8F589-EBAE-4D40-9A09-0BCF6328DC8B}" sibTransId="{5EC0D410-9F6E-4550-8777-BE9BB16D0665}"/>
    <dgm:cxn modelId="{397E74C4-475C-4624-9685-A2AD2307B314}" srcId="{4F732E03-E692-42B0-A1B6-2EF6EFEEF9E8}" destId="{FCCA3BFF-54FD-4A48-AFEB-F156CCF0D367}" srcOrd="0" destOrd="0" parTransId="{D25EA69E-A0EF-45CE-8660-1D94B2E6C55B}" sibTransId="{29779AB4-8365-498F-A13E-E6BA3E33F10F}"/>
    <dgm:cxn modelId="{4457ADD7-9C0C-4C26-BE0B-E5182691F65C}" srcId="{4F732E03-E692-42B0-A1B6-2EF6EFEEF9E8}" destId="{AA7D0087-5243-4546-9E43-A80956457571}" srcOrd="3" destOrd="0" parTransId="{44483AEB-4F1A-487A-BBF3-CC298ACD331E}" sibTransId="{C50CEA6E-ACBB-432F-807A-F214250C4630}"/>
    <dgm:cxn modelId="{E30BD9E7-30BF-4B60-884A-733BAA8719E2}" type="presOf" srcId="{4A8B23E0-1728-413D-ADEF-9A92E8ECCD71}" destId="{82679A3B-92E2-41EF-B8F8-8D810A3D5A71}" srcOrd="0" destOrd="0" presId="urn:microsoft.com/office/officeart/2005/8/layout/hChevron3"/>
    <dgm:cxn modelId="{04D58AEB-B817-4F3A-9A73-380945C67E6A}" type="presOf" srcId="{AC33925C-6304-47FC-AB9C-AE8E4B79C2C0}" destId="{0FED587B-EB9E-4F5D-983F-9484ED6CCDBF}" srcOrd="0" destOrd="0" presId="urn:microsoft.com/office/officeart/2005/8/layout/hChevron3"/>
    <dgm:cxn modelId="{00084089-C3E3-48E4-ABD5-35D17ACFD631}" type="presParOf" srcId="{83C3C6C7-A288-43AE-91A6-63F965118FF5}" destId="{F8CBF376-8D22-4558-9C86-ADD2471520F8}" srcOrd="0" destOrd="0" presId="urn:microsoft.com/office/officeart/2005/8/layout/hChevron3"/>
    <dgm:cxn modelId="{1EC2D7B5-A969-4C04-AC1E-744C07CC1F97}" type="presParOf" srcId="{83C3C6C7-A288-43AE-91A6-63F965118FF5}" destId="{6EEFB1E6-F1E4-4997-9E7D-BBB41A9DE738}" srcOrd="1" destOrd="0" presId="urn:microsoft.com/office/officeart/2005/8/layout/hChevron3"/>
    <dgm:cxn modelId="{B75D55C6-C53E-491C-8089-C9E9BDD8BC29}" type="presParOf" srcId="{83C3C6C7-A288-43AE-91A6-63F965118FF5}" destId="{0FED587B-EB9E-4F5D-983F-9484ED6CCDBF}" srcOrd="2" destOrd="0" presId="urn:microsoft.com/office/officeart/2005/8/layout/hChevron3"/>
    <dgm:cxn modelId="{E69DB1FF-5185-4C00-B398-AAA10ED305D9}" type="presParOf" srcId="{83C3C6C7-A288-43AE-91A6-63F965118FF5}" destId="{1BED6309-FEDB-4E43-AF82-EF402D364EC5}" srcOrd="3" destOrd="0" presId="urn:microsoft.com/office/officeart/2005/8/layout/hChevron3"/>
    <dgm:cxn modelId="{73D6E49D-A8A1-472F-9DB3-C9DCA91E2F5B}" type="presParOf" srcId="{83C3C6C7-A288-43AE-91A6-63F965118FF5}" destId="{82679A3B-92E2-41EF-B8F8-8D810A3D5A71}" srcOrd="4" destOrd="0" presId="urn:microsoft.com/office/officeart/2005/8/layout/hChevron3"/>
    <dgm:cxn modelId="{8AA90D15-1B27-4EDD-B468-17A03959ABB6}" type="presParOf" srcId="{83C3C6C7-A288-43AE-91A6-63F965118FF5}" destId="{7167D457-F718-40C5-958E-12C48FEB3B32}" srcOrd="5" destOrd="0" presId="urn:microsoft.com/office/officeart/2005/8/layout/hChevron3"/>
    <dgm:cxn modelId="{F69C664A-E487-41FC-9090-3C56DEC0567E}" type="presParOf" srcId="{83C3C6C7-A288-43AE-91A6-63F965118FF5}" destId="{88416092-0944-45CA-99F7-ADC882841404}"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F732E03-E692-42B0-A1B6-2EF6EFEEF9E8}" type="doc">
      <dgm:prSet loTypeId="urn:microsoft.com/office/officeart/2005/8/layout/hChevron3" loCatId="process" qsTypeId="urn:microsoft.com/office/officeart/2005/8/quickstyle/simple1" qsCatId="simple" csTypeId="urn:microsoft.com/office/officeart/2005/8/colors/accent1_2" csCatId="accent1" phldr="1"/>
      <dgm:spPr/>
    </dgm:pt>
    <dgm:pt modelId="{FCCA3BFF-54FD-4A48-AFEB-F156CCF0D367}">
      <dgm:prSet phldrT="[Texte]" custT="1"/>
      <dgm:spPr>
        <a:solidFill>
          <a:srgbClr val="EB4E5F"/>
        </a:solidFill>
      </dgm:spPr>
      <dgm:t>
        <a:bodyPr/>
        <a:lstStyle/>
        <a:p>
          <a:r>
            <a:rPr lang="fr-FR" sz="1800" b="1" dirty="0"/>
            <a:t>1. </a:t>
          </a:r>
          <a:r>
            <a:rPr lang="fr-FR" sz="1800" b="1" dirty="0" err="1"/>
            <a:t>Research</a:t>
          </a:r>
          <a:r>
            <a:rPr lang="fr-FR" sz="1800" b="1" dirty="0"/>
            <a:t> objectives</a:t>
          </a:r>
        </a:p>
      </dgm:t>
    </dgm:pt>
    <dgm:pt modelId="{D25EA69E-A0EF-45CE-8660-1D94B2E6C55B}" type="parTrans" cxnId="{397E74C4-475C-4624-9685-A2AD2307B314}">
      <dgm:prSet/>
      <dgm:spPr/>
      <dgm:t>
        <a:bodyPr/>
        <a:lstStyle/>
        <a:p>
          <a:endParaRPr lang="fr-FR"/>
        </a:p>
      </dgm:t>
    </dgm:pt>
    <dgm:pt modelId="{29779AB4-8365-498F-A13E-E6BA3E33F10F}" type="sibTrans" cxnId="{397E74C4-475C-4624-9685-A2AD2307B314}">
      <dgm:prSet/>
      <dgm:spPr/>
      <dgm:t>
        <a:bodyPr/>
        <a:lstStyle/>
        <a:p>
          <a:endParaRPr lang="fr-FR"/>
        </a:p>
      </dgm:t>
    </dgm:pt>
    <dgm:pt modelId="{AC33925C-6304-47FC-AB9C-AE8E4B79C2C0}">
      <dgm:prSet phldrT="[Texte]" custT="1"/>
      <dgm:spPr>
        <a:solidFill>
          <a:schemeClr val="accent2"/>
        </a:solidFill>
      </dgm:spPr>
      <dgm:t>
        <a:bodyPr/>
        <a:lstStyle/>
        <a:p>
          <a:r>
            <a:rPr lang="fr-FR" sz="1800" b="1" dirty="0">
              <a:solidFill>
                <a:schemeClr val="bg1"/>
              </a:solidFill>
            </a:rPr>
            <a:t>2. </a:t>
          </a:r>
          <a:r>
            <a:rPr lang="fr-FR" sz="1800" b="1" dirty="0" err="1">
              <a:solidFill>
                <a:schemeClr val="bg1"/>
              </a:solidFill>
            </a:rPr>
            <a:t>Literature</a:t>
          </a:r>
          <a:r>
            <a:rPr lang="fr-FR" sz="1800" b="1" dirty="0">
              <a:solidFill>
                <a:schemeClr val="bg1"/>
              </a:solidFill>
            </a:rPr>
            <a:t> </a:t>
          </a:r>
          <a:r>
            <a:rPr lang="fr-FR" sz="1800" b="1" dirty="0" err="1">
              <a:solidFill>
                <a:schemeClr val="bg1"/>
              </a:solidFill>
            </a:rPr>
            <a:t>review</a:t>
          </a:r>
          <a:endParaRPr lang="fr-FR" sz="1800" b="1" dirty="0">
            <a:solidFill>
              <a:schemeClr val="bg1"/>
            </a:solidFill>
          </a:endParaRPr>
        </a:p>
      </dgm:t>
    </dgm:pt>
    <dgm:pt modelId="{EF6F279D-33AB-4B87-8312-C629C1EE1865}" type="parTrans" cxnId="{B6E7205F-222E-4474-91D8-C69CEE50A5F4}">
      <dgm:prSet/>
      <dgm:spPr/>
      <dgm:t>
        <a:bodyPr/>
        <a:lstStyle/>
        <a:p>
          <a:endParaRPr lang="fr-FR"/>
        </a:p>
      </dgm:t>
    </dgm:pt>
    <dgm:pt modelId="{F2E82A6C-822F-4EEC-A9BD-32EC3B29399B}" type="sibTrans" cxnId="{B6E7205F-222E-4474-91D8-C69CEE50A5F4}">
      <dgm:prSet/>
      <dgm:spPr/>
      <dgm:t>
        <a:bodyPr/>
        <a:lstStyle/>
        <a:p>
          <a:endParaRPr lang="fr-FR"/>
        </a:p>
      </dgm:t>
    </dgm:pt>
    <dgm:pt modelId="{4A8B23E0-1728-413D-ADEF-9A92E8ECCD71}">
      <dgm:prSet phldrT="[Texte]" custT="1"/>
      <dgm:spPr>
        <a:solidFill>
          <a:srgbClr val="B11B39"/>
        </a:solidFill>
      </dgm:spPr>
      <dgm:t>
        <a:bodyPr/>
        <a:lstStyle/>
        <a:p>
          <a:r>
            <a:rPr lang="fr-FR" sz="1800" b="1" dirty="0"/>
            <a:t>3. Method</a:t>
          </a:r>
        </a:p>
      </dgm:t>
    </dgm:pt>
    <dgm:pt modelId="{17E8F589-EBAE-4D40-9A09-0BCF6328DC8B}" type="parTrans" cxnId="{1DF60DAD-6DDE-4C66-8319-EF71B7A708BA}">
      <dgm:prSet/>
      <dgm:spPr/>
      <dgm:t>
        <a:bodyPr/>
        <a:lstStyle/>
        <a:p>
          <a:endParaRPr lang="fr-FR"/>
        </a:p>
      </dgm:t>
    </dgm:pt>
    <dgm:pt modelId="{5EC0D410-9F6E-4550-8777-BE9BB16D0665}" type="sibTrans" cxnId="{1DF60DAD-6DDE-4C66-8319-EF71B7A708BA}">
      <dgm:prSet/>
      <dgm:spPr/>
      <dgm:t>
        <a:bodyPr/>
        <a:lstStyle/>
        <a:p>
          <a:endParaRPr lang="fr-FR"/>
        </a:p>
      </dgm:t>
    </dgm:pt>
    <dgm:pt modelId="{AA7D0087-5243-4546-9E43-A80956457571}">
      <dgm:prSet custT="1"/>
      <dgm:spPr>
        <a:solidFill>
          <a:schemeClr val="accent2"/>
        </a:solidFill>
      </dgm:spPr>
      <dgm:t>
        <a:bodyPr/>
        <a:lstStyle/>
        <a:p>
          <a:r>
            <a:rPr lang="fr-FR" sz="1800" b="1" dirty="0"/>
            <a:t>4. </a:t>
          </a:r>
          <a:r>
            <a:rPr lang="fr-FR" sz="1800" b="1"/>
            <a:t>Progress</a:t>
          </a:r>
          <a:endParaRPr lang="fr-FR" sz="1800" b="1" dirty="0"/>
        </a:p>
      </dgm:t>
    </dgm:pt>
    <dgm:pt modelId="{44483AEB-4F1A-487A-BBF3-CC298ACD331E}" type="parTrans" cxnId="{4457ADD7-9C0C-4C26-BE0B-E5182691F65C}">
      <dgm:prSet/>
      <dgm:spPr/>
      <dgm:t>
        <a:bodyPr/>
        <a:lstStyle/>
        <a:p>
          <a:endParaRPr lang="fr-FR"/>
        </a:p>
      </dgm:t>
    </dgm:pt>
    <dgm:pt modelId="{C50CEA6E-ACBB-432F-807A-F214250C4630}" type="sibTrans" cxnId="{4457ADD7-9C0C-4C26-BE0B-E5182691F65C}">
      <dgm:prSet/>
      <dgm:spPr/>
      <dgm:t>
        <a:bodyPr/>
        <a:lstStyle/>
        <a:p>
          <a:endParaRPr lang="fr-FR"/>
        </a:p>
      </dgm:t>
    </dgm:pt>
    <dgm:pt modelId="{83C3C6C7-A288-43AE-91A6-63F965118FF5}" type="pres">
      <dgm:prSet presAssocID="{4F732E03-E692-42B0-A1B6-2EF6EFEEF9E8}" presName="Name0" presStyleCnt="0">
        <dgm:presLayoutVars>
          <dgm:dir/>
          <dgm:resizeHandles val="exact"/>
        </dgm:presLayoutVars>
      </dgm:prSet>
      <dgm:spPr/>
    </dgm:pt>
    <dgm:pt modelId="{F8CBF376-8D22-4558-9C86-ADD2471520F8}" type="pres">
      <dgm:prSet presAssocID="{FCCA3BFF-54FD-4A48-AFEB-F156CCF0D367}" presName="parTxOnly" presStyleLbl="node1" presStyleIdx="0" presStyleCnt="4">
        <dgm:presLayoutVars>
          <dgm:bulletEnabled val="1"/>
        </dgm:presLayoutVars>
      </dgm:prSet>
      <dgm:spPr/>
    </dgm:pt>
    <dgm:pt modelId="{6EEFB1E6-F1E4-4997-9E7D-BBB41A9DE738}" type="pres">
      <dgm:prSet presAssocID="{29779AB4-8365-498F-A13E-E6BA3E33F10F}" presName="parSpace" presStyleCnt="0"/>
      <dgm:spPr/>
    </dgm:pt>
    <dgm:pt modelId="{0FED587B-EB9E-4F5D-983F-9484ED6CCDBF}" type="pres">
      <dgm:prSet presAssocID="{AC33925C-6304-47FC-AB9C-AE8E4B79C2C0}" presName="parTxOnly" presStyleLbl="node1" presStyleIdx="1" presStyleCnt="4" custLinFactNeighborX="-3680" custLinFactNeighborY="-920">
        <dgm:presLayoutVars>
          <dgm:bulletEnabled val="1"/>
        </dgm:presLayoutVars>
      </dgm:prSet>
      <dgm:spPr/>
    </dgm:pt>
    <dgm:pt modelId="{1BED6309-FEDB-4E43-AF82-EF402D364EC5}" type="pres">
      <dgm:prSet presAssocID="{F2E82A6C-822F-4EEC-A9BD-32EC3B29399B}" presName="parSpace" presStyleCnt="0"/>
      <dgm:spPr/>
    </dgm:pt>
    <dgm:pt modelId="{82679A3B-92E2-41EF-B8F8-8D810A3D5A71}" type="pres">
      <dgm:prSet presAssocID="{4A8B23E0-1728-413D-ADEF-9A92E8ECCD71}" presName="parTxOnly" presStyleLbl="node1" presStyleIdx="2" presStyleCnt="4" custLinFactNeighborX="-5630" custLinFactNeighborY="-704">
        <dgm:presLayoutVars>
          <dgm:bulletEnabled val="1"/>
        </dgm:presLayoutVars>
      </dgm:prSet>
      <dgm:spPr/>
    </dgm:pt>
    <dgm:pt modelId="{7167D457-F718-40C5-958E-12C48FEB3B32}" type="pres">
      <dgm:prSet presAssocID="{5EC0D410-9F6E-4550-8777-BE9BB16D0665}" presName="parSpace" presStyleCnt="0"/>
      <dgm:spPr/>
    </dgm:pt>
    <dgm:pt modelId="{88416092-0944-45CA-99F7-ADC882841404}" type="pres">
      <dgm:prSet presAssocID="{AA7D0087-5243-4546-9E43-A80956457571}" presName="parTxOnly" presStyleLbl="node1" presStyleIdx="3" presStyleCnt="4" custLinFactNeighborX="-3680">
        <dgm:presLayoutVars>
          <dgm:bulletEnabled val="1"/>
        </dgm:presLayoutVars>
      </dgm:prSet>
      <dgm:spPr/>
    </dgm:pt>
  </dgm:ptLst>
  <dgm:cxnLst>
    <dgm:cxn modelId="{16F24E0D-382C-45B9-AA5E-3F10ADAC46EE}" type="presOf" srcId="{4F732E03-E692-42B0-A1B6-2EF6EFEEF9E8}" destId="{83C3C6C7-A288-43AE-91A6-63F965118FF5}" srcOrd="0" destOrd="0" presId="urn:microsoft.com/office/officeart/2005/8/layout/hChevron3"/>
    <dgm:cxn modelId="{B6E7205F-222E-4474-91D8-C69CEE50A5F4}" srcId="{4F732E03-E692-42B0-A1B6-2EF6EFEEF9E8}" destId="{AC33925C-6304-47FC-AB9C-AE8E4B79C2C0}" srcOrd="1" destOrd="0" parTransId="{EF6F279D-33AB-4B87-8312-C629C1EE1865}" sibTransId="{F2E82A6C-822F-4EEC-A9BD-32EC3B29399B}"/>
    <dgm:cxn modelId="{A20F1694-6BA3-476F-AB69-E043404EA14E}" type="presOf" srcId="{AA7D0087-5243-4546-9E43-A80956457571}" destId="{88416092-0944-45CA-99F7-ADC882841404}" srcOrd="0" destOrd="0" presId="urn:microsoft.com/office/officeart/2005/8/layout/hChevron3"/>
    <dgm:cxn modelId="{EDA98697-EB7B-49CF-854A-55C18DB9D696}" type="presOf" srcId="{FCCA3BFF-54FD-4A48-AFEB-F156CCF0D367}" destId="{F8CBF376-8D22-4558-9C86-ADD2471520F8}" srcOrd="0" destOrd="0" presId="urn:microsoft.com/office/officeart/2005/8/layout/hChevron3"/>
    <dgm:cxn modelId="{1DF60DAD-6DDE-4C66-8319-EF71B7A708BA}" srcId="{4F732E03-E692-42B0-A1B6-2EF6EFEEF9E8}" destId="{4A8B23E0-1728-413D-ADEF-9A92E8ECCD71}" srcOrd="2" destOrd="0" parTransId="{17E8F589-EBAE-4D40-9A09-0BCF6328DC8B}" sibTransId="{5EC0D410-9F6E-4550-8777-BE9BB16D0665}"/>
    <dgm:cxn modelId="{397E74C4-475C-4624-9685-A2AD2307B314}" srcId="{4F732E03-E692-42B0-A1B6-2EF6EFEEF9E8}" destId="{FCCA3BFF-54FD-4A48-AFEB-F156CCF0D367}" srcOrd="0" destOrd="0" parTransId="{D25EA69E-A0EF-45CE-8660-1D94B2E6C55B}" sibTransId="{29779AB4-8365-498F-A13E-E6BA3E33F10F}"/>
    <dgm:cxn modelId="{4457ADD7-9C0C-4C26-BE0B-E5182691F65C}" srcId="{4F732E03-E692-42B0-A1B6-2EF6EFEEF9E8}" destId="{AA7D0087-5243-4546-9E43-A80956457571}" srcOrd="3" destOrd="0" parTransId="{44483AEB-4F1A-487A-BBF3-CC298ACD331E}" sibTransId="{C50CEA6E-ACBB-432F-807A-F214250C4630}"/>
    <dgm:cxn modelId="{E30BD9E7-30BF-4B60-884A-733BAA8719E2}" type="presOf" srcId="{4A8B23E0-1728-413D-ADEF-9A92E8ECCD71}" destId="{82679A3B-92E2-41EF-B8F8-8D810A3D5A71}" srcOrd="0" destOrd="0" presId="urn:microsoft.com/office/officeart/2005/8/layout/hChevron3"/>
    <dgm:cxn modelId="{04D58AEB-B817-4F3A-9A73-380945C67E6A}" type="presOf" srcId="{AC33925C-6304-47FC-AB9C-AE8E4B79C2C0}" destId="{0FED587B-EB9E-4F5D-983F-9484ED6CCDBF}" srcOrd="0" destOrd="0" presId="urn:microsoft.com/office/officeart/2005/8/layout/hChevron3"/>
    <dgm:cxn modelId="{00084089-C3E3-48E4-ABD5-35D17ACFD631}" type="presParOf" srcId="{83C3C6C7-A288-43AE-91A6-63F965118FF5}" destId="{F8CBF376-8D22-4558-9C86-ADD2471520F8}" srcOrd="0" destOrd="0" presId="urn:microsoft.com/office/officeart/2005/8/layout/hChevron3"/>
    <dgm:cxn modelId="{1EC2D7B5-A969-4C04-AC1E-744C07CC1F97}" type="presParOf" srcId="{83C3C6C7-A288-43AE-91A6-63F965118FF5}" destId="{6EEFB1E6-F1E4-4997-9E7D-BBB41A9DE738}" srcOrd="1" destOrd="0" presId="urn:microsoft.com/office/officeart/2005/8/layout/hChevron3"/>
    <dgm:cxn modelId="{B75D55C6-C53E-491C-8089-C9E9BDD8BC29}" type="presParOf" srcId="{83C3C6C7-A288-43AE-91A6-63F965118FF5}" destId="{0FED587B-EB9E-4F5D-983F-9484ED6CCDBF}" srcOrd="2" destOrd="0" presId="urn:microsoft.com/office/officeart/2005/8/layout/hChevron3"/>
    <dgm:cxn modelId="{E69DB1FF-5185-4C00-B398-AAA10ED305D9}" type="presParOf" srcId="{83C3C6C7-A288-43AE-91A6-63F965118FF5}" destId="{1BED6309-FEDB-4E43-AF82-EF402D364EC5}" srcOrd="3" destOrd="0" presId="urn:microsoft.com/office/officeart/2005/8/layout/hChevron3"/>
    <dgm:cxn modelId="{73D6E49D-A8A1-472F-9DB3-C9DCA91E2F5B}" type="presParOf" srcId="{83C3C6C7-A288-43AE-91A6-63F965118FF5}" destId="{82679A3B-92E2-41EF-B8F8-8D810A3D5A71}" srcOrd="4" destOrd="0" presId="urn:microsoft.com/office/officeart/2005/8/layout/hChevron3"/>
    <dgm:cxn modelId="{8AA90D15-1B27-4EDD-B468-17A03959ABB6}" type="presParOf" srcId="{83C3C6C7-A288-43AE-91A6-63F965118FF5}" destId="{7167D457-F718-40C5-958E-12C48FEB3B32}" srcOrd="5" destOrd="0" presId="urn:microsoft.com/office/officeart/2005/8/layout/hChevron3"/>
    <dgm:cxn modelId="{F69C664A-E487-41FC-9090-3C56DEC0567E}" type="presParOf" srcId="{83C3C6C7-A288-43AE-91A6-63F965118FF5}" destId="{88416092-0944-45CA-99F7-ADC882841404}"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F732E03-E692-42B0-A1B6-2EF6EFEEF9E8}" type="doc">
      <dgm:prSet loTypeId="urn:microsoft.com/office/officeart/2005/8/layout/hChevron3" loCatId="process" qsTypeId="urn:microsoft.com/office/officeart/2005/8/quickstyle/simple1" qsCatId="simple" csTypeId="urn:microsoft.com/office/officeart/2005/8/colors/accent1_2" csCatId="accent1" phldr="1"/>
      <dgm:spPr/>
    </dgm:pt>
    <dgm:pt modelId="{FCCA3BFF-54FD-4A48-AFEB-F156CCF0D367}">
      <dgm:prSet phldrT="[Texte]" custT="1"/>
      <dgm:spPr>
        <a:solidFill>
          <a:srgbClr val="EB4E5F"/>
        </a:solidFill>
      </dgm:spPr>
      <dgm:t>
        <a:bodyPr/>
        <a:lstStyle/>
        <a:p>
          <a:r>
            <a:rPr lang="fr-FR" sz="1800" b="1" dirty="0"/>
            <a:t>1. </a:t>
          </a:r>
          <a:r>
            <a:rPr lang="fr-FR" sz="1800" b="1" dirty="0" err="1"/>
            <a:t>Research</a:t>
          </a:r>
          <a:r>
            <a:rPr lang="fr-FR" sz="1800" b="1" dirty="0"/>
            <a:t> objectives</a:t>
          </a:r>
        </a:p>
      </dgm:t>
    </dgm:pt>
    <dgm:pt modelId="{D25EA69E-A0EF-45CE-8660-1D94B2E6C55B}" type="parTrans" cxnId="{397E74C4-475C-4624-9685-A2AD2307B314}">
      <dgm:prSet/>
      <dgm:spPr/>
      <dgm:t>
        <a:bodyPr/>
        <a:lstStyle/>
        <a:p>
          <a:endParaRPr lang="fr-FR"/>
        </a:p>
      </dgm:t>
    </dgm:pt>
    <dgm:pt modelId="{29779AB4-8365-498F-A13E-E6BA3E33F10F}" type="sibTrans" cxnId="{397E74C4-475C-4624-9685-A2AD2307B314}">
      <dgm:prSet/>
      <dgm:spPr/>
      <dgm:t>
        <a:bodyPr/>
        <a:lstStyle/>
        <a:p>
          <a:endParaRPr lang="fr-FR"/>
        </a:p>
      </dgm:t>
    </dgm:pt>
    <dgm:pt modelId="{AC33925C-6304-47FC-AB9C-AE8E4B79C2C0}">
      <dgm:prSet phldrT="[Texte]" custT="1"/>
      <dgm:spPr>
        <a:solidFill>
          <a:schemeClr val="accent2"/>
        </a:solidFill>
      </dgm:spPr>
      <dgm:t>
        <a:bodyPr/>
        <a:lstStyle/>
        <a:p>
          <a:r>
            <a:rPr lang="fr-FR" sz="1800" b="1" dirty="0">
              <a:solidFill>
                <a:schemeClr val="bg1"/>
              </a:solidFill>
            </a:rPr>
            <a:t>2. </a:t>
          </a:r>
          <a:r>
            <a:rPr lang="fr-FR" sz="1800" b="1" dirty="0" err="1">
              <a:solidFill>
                <a:schemeClr val="bg1"/>
              </a:solidFill>
            </a:rPr>
            <a:t>Literature</a:t>
          </a:r>
          <a:r>
            <a:rPr lang="fr-FR" sz="1800" b="1" dirty="0">
              <a:solidFill>
                <a:schemeClr val="bg1"/>
              </a:solidFill>
            </a:rPr>
            <a:t> </a:t>
          </a:r>
          <a:r>
            <a:rPr lang="fr-FR" sz="1800" b="1" dirty="0" err="1">
              <a:solidFill>
                <a:schemeClr val="bg1"/>
              </a:solidFill>
            </a:rPr>
            <a:t>review</a:t>
          </a:r>
          <a:endParaRPr lang="fr-FR" sz="1800" b="1" dirty="0">
            <a:solidFill>
              <a:schemeClr val="bg1"/>
            </a:solidFill>
          </a:endParaRPr>
        </a:p>
      </dgm:t>
    </dgm:pt>
    <dgm:pt modelId="{EF6F279D-33AB-4B87-8312-C629C1EE1865}" type="parTrans" cxnId="{B6E7205F-222E-4474-91D8-C69CEE50A5F4}">
      <dgm:prSet/>
      <dgm:spPr/>
      <dgm:t>
        <a:bodyPr/>
        <a:lstStyle/>
        <a:p>
          <a:endParaRPr lang="fr-FR"/>
        </a:p>
      </dgm:t>
    </dgm:pt>
    <dgm:pt modelId="{F2E82A6C-822F-4EEC-A9BD-32EC3B29399B}" type="sibTrans" cxnId="{B6E7205F-222E-4474-91D8-C69CEE50A5F4}">
      <dgm:prSet/>
      <dgm:spPr/>
      <dgm:t>
        <a:bodyPr/>
        <a:lstStyle/>
        <a:p>
          <a:endParaRPr lang="fr-FR"/>
        </a:p>
      </dgm:t>
    </dgm:pt>
    <dgm:pt modelId="{4A8B23E0-1728-413D-ADEF-9A92E8ECCD71}">
      <dgm:prSet phldrT="[Texte]" custT="1"/>
      <dgm:spPr>
        <a:solidFill>
          <a:srgbClr val="B11B39"/>
        </a:solidFill>
      </dgm:spPr>
      <dgm:t>
        <a:bodyPr/>
        <a:lstStyle/>
        <a:p>
          <a:r>
            <a:rPr lang="fr-FR" sz="1800" b="1" dirty="0"/>
            <a:t>3. Method</a:t>
          </a:r>
        </a:p>
      </dgm:t>
    </dgm:pt>
    <dgm:pt modelId="{17E8F589-EBAE-4D40-9A09-0BCF6328DC8B}" type="parTrans" cxnId="{1DF60DAD-6DDE-4C66-8319-EF71B7A708BA}">
      <dgm:prSet/>
      <dgm:spPr/>
      <dgm:t>
        <a:bodyPr/>
        <a:lstStyle/>
        <a:p>
          <a:endParaRPr lang="fr-FR"/>
        </a:p>
      </dgm:t>
    </dgm:pt>
    <dgm:pt modelId="{5EC0D410-9F6E-4550-8777-BE9BB16D0665}" type="sibTrans" cxnId="{1DF60DAD-6DDE-4C66-8319-EF71B7A708BA}">
      <dgm:prSet/>
      <dgm:spPr/>
      <dgm:t>
        <a:bodyPr/>
        <a:lstStyle/>
        <a:p>
          <a:endParaRPr lang="fr-FR"/>
        </a:p>
      </dgm:t>
    </dgm:pt>
    <dgm:pt modelId="{AA7D0087-5243-4546-9E43-A80956457571}">
      <dgm:prSet custT="1"/>
      <dgm:spPr>
        <a:solidFill>
          <a:schemeClr val="accent2"/>
        </a:solidFill>
      </dgm:spPr>
      <dgm:t>
        <a:bodyPr/>
        <a:lstStyle/>
        <a:p>
          <a:r>
            <a:rPr lang="fr-FR" sz="1800" b="1" dirty="0"/>
            <a:t>4. </a:t>
          </a:r>
          <a:r>
            <a:rPr lang="fr-FR" sz="1800" b="1"/>
            <a:t>Progress</a:t>
          </a:r>
          <a:endParaRPr lang="fr-FR" sz="1800" b="1" dirty="0"/>
        </a:p>
      </dgm:t>
    </dgm:pt>
    <dgm:pt modelId="{44483AEB-4F1A-487A-BBF3-CC298ACD331E}" type="parTrans" cxnId="{4457ADD7-9C0C-4C26-BE0B-E5182691F65C}">
      <dgm:prSet/>
      <dgm:spPr/>
      <dgm:t>
        <a:bodyPr/>
        <a:lstStyle/>
        <a:p>
          <a:endParaRPr lang="fr-FR"/>
        </a:p>
      </dgm:t>
    </dgm:pt>
    <dgm:pt modelId="{C50CEA6E-ACBB-432F-807A-F214250C4630}" type="sibTrans" cxnId="{4457ADD7-9C0C-4C26-BE0B-E5182691F65C}">
      <dgm:prSet/>
      <dgm:spPr/>
      <dgm:t>
        <a:bodyPr/>
        <a:lstStyle/>
        <a:p>
          <a:endParaRPr lang="fr-FR"/>
        </a:p>
      </dgm:t>
    </dgm:pt>
    <dgm:pt modelId="{83C3C6C7-A288-43AE-91A6-63F965118FF5}" type="pres">
      <dgm:prSet presAssocID="{4F732E03-E692-42B0-A1B6-2EF6EFEEF9E8}" presName="Name0" presStyleCnt="0">
        <dgm:presLayoutVars>
          <dgm:dir/>
          <dgm:resizeHandles val="exact"/>
        </dgm:presLayoutVars>
      </dgm:prSet>
      <dgm:spPr/>
    </dgm:pt>
    <dgm:pt modelId="{F8CBF376-8D22-4558-9C86-ADD2471520F8}" type="pres">
      <dgm:prSet presAssocID="{FCCA3BFF-54FD-4A48-AFEB-F156CCF0D367}" presName="parTxOnly" presStyleLbl="node1" presStyleIdx="0" presStyleCnt="4">
        <dgm:presLayoutVars>
          <dgm:bulletEnabled val="1"/>
        </dgm:presLayoutVars>
      </dgm:prSet>
      <dgm:spPr/>
    </dgm:pt>
    <dgm:pt modelId="{6EEFB1E6-F1E4-4997-9E7D-BBB41A9DE738}" type="pres">
      <dgm:prSet presAssocID="{29779AB4-8365-498F-A13E-E6BA3E33F10F}" presName="parSpace" presStyleCnt="0"/>
      <dgm:spPr/>
    </dgm:pt>
    <dgm:pt modelId="{0FED587B-EB9E-4F5D-983F-9484ED6CCDBF}" type="pres">
      <dgm:prSet presAssocID="{AC33925C-6304-47FC-AB9C-AE8E4B79C2C0}" presName="parTxOnly" presStyleLbl="node1" presStyleIdx="1" presStyleCnt="4" custLinFactNeighborX="-3680" custLinFactNeighborY="-920">
        <dgm:presLayoutVars>
          <dgm:bulletEnabled val="1"/>
        </dgm:presLayoutVars>
      </dgm:prSet>
      <dgm:spPr/>
    </dgm:pt>
    <dgm:pt modelId="{1BED6309-FEDB-4E43-AF82-EF402D364EC5}" type="pres">
      <dgm:prSet presAssocID="{F2E82A6C-822F-4EEC-A9BD-32EC3B29399B}" presName="parSpace" presStyleCnt="0"/>
      <dgm:spPr/>
    </dgm:pt>
    <dgm:pt modelId="{82679A3B-92E2-41EF-B8F8-8D810A3D5A71}" type="pres">
      <dgm:prSet presAssocID="{4A8B23E0-1728-413D-ADEF-9A92E8ECCD71}" presName="parTxOnly" presStyleLbl="node1" presStyleIdx="2" presStyleCnt="4" custLinFactNeighborX="-5630" custLinFactNeighborY="-704">
        <dgm:presLayoutVars>
          <dgm:bulletEnabled val="1"/>
        </dgm:presLayoutVars>
      </dgm:prSet>
      <dgm:spPr/>
    </dgm:pt>
    <dgm:pt modelId="{7167D457-F718-40C5-958E-12C48FEB3B32}" type="pres">
      <dgm:prSet presAssocID="{5EC0D410-9F6E-4550-8777-BE9BB16D0665}" presName="parSpace" presStyleCnt="0"/>
      <dgm:spPr/>
    </dgm:pt>
    <dgm:pt modelId="{88416092-0944-45CA-99F7-ADC882841404}" type="pres">
      <dgm:prSet presAssocID="{AA7D0087-5243-4546-9E43-A80956457571}" presName="parTxOnly" presStyleLbl="node1" presStyleIdx="3" presStyleCnt="4" custLinFactNeighborX="-3680">
        <dgm:presLayoutVars>
          <dgm:bulletEnabled val="1"/>
        </dgm:presLayoutVars>
      </dgm:prSet>
      <dgm:spPr/>
    </dgm:pt>
  </dgm:ptLst>
  <dgm:cxnLst>
    <dgm:cxn modelId="{16F24E0D-382C-45B9-AA5E-3F10ADAC46EE}" type="presOf" srcId="{4F732E03-E692-42B0-A1B6-2EF6EFEEF9E8}" destId="{83C3C6C7-A288-43AE-91A6-63F965118FF5}" srcOrd="0" destOrd="0" presId="urn:microsoft.com/office/officeart/2005/8/layout/hChevron3"/>
    <dgm:cxn modelId="{B6E7205F-222E-4474-91D8-C69CEE50A5F4}" srcId="{4F732E03-E692-42B0-A1B6-2EF6EFEEF9E8}" destId="{AC33925C-6304-47FC-AB9C-AE8E4B79C2C0}" srcOrd="1" destOrd="0" parTransId="{EF6F279D-33AB-4B87-8312-C629C1EE1865}" sibTransId="{F2E82A6C-822F-4EEC-A9BD-32EC3B29399B}"/>
    <dgm:cxn modelId="{A20F1694-6BA3-476F-AB69-E043404EA14E}" type="presOf" srcId="{AA7D0087-5243-4546-9E43-A80956457571}" destId="{88416092-0944-45CA-99F7-ADC882841404}" srcOrd="0" destOrd="0" presId="urn:microsoft.com/office/officeart/2005/8/layout/hChevron3"/>
    <dgm:cxn modelId="{EDA98697-EB7B-49CF-854A-55C18DB9D696}" type="presOf" srcId="{FCCA3BFF-54FD-4A48-AFEB-F156CCF0D367}" destId="{F8CBF376-8D22-4558-9C86-ADD2471520F8}" srcOrd="0" destOrd="0" presId="urn:microsoft.com/office/officeart/2005/8/layout/hChevron3"/>
    <dgm:cxn modelId="{1DF60DAD-6DDE-4C66-8319-EF71B7A708BA}" srcId="{4F732E03-E692-42B0-A1B6-2EF6EFEEF9E8}" destId="{4A8B23E0-1728-413D-ADEF-9A92E8ECCD71}" srcOrd="2" destOrd="0" parTransId="{17E8F589-EBAE-4D40-9A09-0BCF6328DC8B}" sibTransId="{5EC0D410-9F6E-4550-8777-BE9BB16D0665}"/>
    <dgm:cxn modelId="{397E74C4-475C-4624-9685-A2AD2307B314}" srcId="{4F732E03-E692-42B0-A1B6-2EF6EFEEF9E8}" destId="{FCCA3BFF-54FD-4A48-AFEB-F156CCF0D367}" srcOrd="0" destOrd="0" parTransId="{D25EA69E-A0EF-45CE-8660-1D94B2E6C55B}" sibTransId="{29779AB4-8365-498F-A13E-E6BA3E33F10F}"/>
    <dgm:cxn modelId="{4457ADD7-9C0C-4C26-BE0B-E5182691F65C}" srcId="{4F732E03-E692-42B0-A1B6-2EF6EFEEF9E8}" destId="{AA7D0087-5243-4546-9E43-A80956457571}" srcOrd="3" destOrd="0" parTransId="{44483AEB-4F1A-487A-BBF3-CC298ACD331E}" sibTransId="{C50CEA6E-ACBB-432F-807A-F214250C4630}"/>
    <dgm:cxn modelId="{E30BD9E7-30BF-4B60-884A-733BAA8719E2}" type="presOf" srcId="{4A8B23E0-1728-413D-ADEF-9A92E8ECCD71}" destId="{82679A3B-92E2-41EF-B8F8-8D810A3D5A71}" srcOrd="0" destOrd="0" presId="urn:microsoft.com/office/officeart/2005/8/layout/hChevron3"/>
    <dgm:cxn modelId="{04D58AEB-B817-4F3A-9A73-380945C67E6A}" type="presOf" srcId="{AC33925C-6304-47FC-AB9C-AE8E4B79C2C0}" destId="{0FED587B-EB9E-4F5D-983F-9484ED6CCDBF}" srcOrd="0" destOrd="0" presId="urn:microsoft.com/office/officeart/2005/8/layout/hChevron3"/>
    <dgm:cxn modelId="{00084089-C3E3-48E4-ABD5-35D17ACFD631}" type="presParOf" srcId="{83C3C6C7-A288-43AE-91A6-63F965118FF5}" destId="{F8CBF376-8D22-4558-9C86-ADD2471520F8}" srcOrd="0" destOrd="0" presId="urn:microsoft.com/office/officeart/2005/8/layout/hChevron3"/>
    <dgm:cxn modelId="{1EC2D7B5-A969-4C04-AC1E-744C07CC1F97}" type="presParOf" srcId="{83C3C6C7-A288-43AE-91A6-63F965118FF5}" destId="{6EEFB1E6-F1E4-4997-9E7D-BBB41A9DE738}" srcOrd="1" destOrd="0" presId="urn:microsoft.com/office/officeart/2005/8/layout/hChevron3"/>
    <dgm:cxn modelId="{B75D55C6-C53E-491C-8089-C9E9BDD8BC29}" type="presParOf" srcId="{83C3C6C7-A288-43AE-91A6-63F965118FF5}" destId="{0FED587B-EB9E-4F5D-983F-9484ED6CCDBF}" srcOrd="2" destOrd="0" presId="urn:microsoft.com/office/officeart/2005/8/layout/hChevron3"/>
    <dgm:cxn modelId="{E69DB1FF-5185-4C00-B398-AAA10ED305D9}" type="presParOf" srcId="{83C3C6C7-A288-43AE-91A6-63F965118FF5}" destId="{1BED6309-FEDB-4E43-AF82-EF402D364EC5}" srcOrd="3" destOrd="0" presId="urn:microsoft.com/office/officeart/2005/8/layout/hChevron3"/>
    <dgm:cxn modelId="{73D6E49D-A8A1-472F-9DB3-C9DCA91E2F5B}" type="presParOf" srcId="{83C3C6C7-A288-43AE-91A6-63F965118FF5}" destId="{82679A3B-92E2-41EF-B8F8-8D810A3D5A71}" srcOrd="4" destOrd="0" presId="urn:microsoft.com/office/officeart/2005/8/layout/hChevron3"/>
    <dgm:cxn modelId="{8AA90D15-1B27-4EDD-B468-17A03959ABB6}" type="presParOf" srcId="{83C3C6C7-A288-43AE-91A6-63F965118FF5}" destId="{7167D457-F718-40C5-958E-12C48FEB3B32}" srcOrd="5" destOrd="0" presId="urn:microsoft.com/office/officeart/2005/8/layout/hChevron3"/>
    <dgm:cxn modelId="{F69C664A-E487-41FC-9090-3C56DEC0567E}" type="presParOf" srcId="{83C3C6C7-A288-43AE-91A6-63F965118FF5}" destId="{88416092-0944-45CA-99F7-ADC882841404}" srcOrd="6"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5A34E68-043D-49B8-A34B-0717F924DF2C}" type="doc">
      <dgm:prSet loTypeId="urn:microsoft.com/office/officeart/2005/8/layout/target3" loCatId="relationship" qsTypeId="urn:microsoft.com/office/officeart/2005/8/quickstyle/simple1" qsCatId="simple" csTypeId="urn:microsoft.com/office/officeart/2005/8/colors/colorful2" csCatId="colorful" phldr="1"/>
      <dgm:spPr/>
      <dgm:t>
        <a:bodyPr/>
        <a:lstStyle/>
        <a:p>
          <a:endParaRPr lang="en-US"/>
        </a:p>
      </dgm:t>
    </dgm:pt>
    <dgm:pt modelId="{B2C5F7F1-C4EA-4DF6-BEC3-A8198D85B54F}">
      <dgm:prSet phldrT="[Texte]"/>
      <dgm:spPr/>
      <dgm:t>
        <a:bodyPr/>
        <a:lstStyle/>
        <a:p>
          <a:r>
            <a:rPr lang="en-US" dirty="0"/>
            <a:t>Primary data</a:t>
          </a:r>
        </a:p>
      </dgm:t>
    </dgm:pt>
    <dgm:pt modelId="{63840FB9-0972-4AE7-8521-04EE62E9EA61}" type="parTrans" cxnId="{9E906867-30D2-4555-B57F-89422B20522C}">
      <dgm:prSet/>
      <dgm:spPr/>
      <dgm:t>
        <a:bodyPr/>
        <a:lstStyle/>
        <a:p>
          <a:endParaRPr lang="en-US"/>
        </a:p>
      </dgm:t>
    </dgm:pt>
    <dgm:pt modelId="{08804E0B-6B29-4AEE-95C3-DC96A0822539}" type="sibTrans" cxnId="{9E906867-30D2-4555-B57F-89422B20522C}">
      <dgm:prSet/>
      <dgm:spPr/>
      <dgm:t>
        <a:bodyPr/>
        <a:lstStyle/>
        <a:p>
          <a:endParaRPr lang="en-US"/>
        </a:p>
      </dgm:t>
    </dgm:pt>
    <dgm:pt modelId="{2D228FB2-3AD3-4FFA-92CD-C15351DA244F}">
      <dgm:prSet phldrT="[Texte]"/>
      <dgm:spPr/>
      <dgm:t>
        <a:bodyPr/>
        <a:lstStyle/>
        <a:p>
          <a:r>
            <a:rPr lang="en-US" b="1" dirty="0"/>
            <a:t>41 Semi-structured interviews</a:t>
          </a:r>
        </a:p>
      </dgm:t>
    </dgm:pt>
    <dgm:pt modelId="{E335937A-5837-4A62-9C91-9F5CB6D6AF7F}" type="parTrans" cxnId="{5D1099CA-94AB-4D86-AF30-41DD7209614B}">
      <dgm:prSet/>
      <dgm:spPr/>
      <dgm:t>
        <a:bodyPr/>
        <a:lstStyle/>
        <a:p>
          <a:endParaRPr lang="en-US"/>
        </a:p>
      </dgm:t>
    </dgm:pt>
    <dgm:pt modelId="{A9F3A223-F949-472B-AAA9-AB71C048D2CF}" type="sibTrans" cxnId="{5D1099CA-94AB-4D86-AF30-41DD7209614B}">
      <dgm:prSet/>
      <dgm:spPr/>
      <dgm:t>
        <a:bodyPr/>
        <a:lstStyle/>
        <a:p>
          <a:endParaRPr lang="en-US"/>
        </a:p>
      </dgm:t>
    </dgm:pt>
    <dgm:pt modelId="{7C227150-A1C3-43E0-BE3B-C2201DB9C781}">
      <dgm:prSet phldrT="[Texte]"/>
      <dgm:spPr/>
      <dgm:t>
        <a:bodyPr/>
        <a:lstStyle/>
        <a:p>
          <a:r>
            <a:rPr lang="en-US" dirty="0"/>
            <a:t>Secondary data</a:t>
          </a:r>
        </a:p>
      </dgm:t>
    </dgm:pt>
    <dgm:pt modelId="{2EBD3691-0ACF-4C69-A8D9-7EE38817F659}" type="parTrans" cxnId="{220DA142-792D-459A-8B67-7A189C3CCD74}">
      <dgm:prSet/>
      <dgm:spPr/>
      <dgm:t>
        <a:bodyPr/>
        <a:lstStyle/>
        <a:p>
          <a:endParaRPr lang="en-US"/>
        </a:p>
      </dgm:t>
    </dgm:pt>
    <dgm:pt modelId="{54F1D0C3-6546-44F0-AE72-C560852CA329}" type="sibTrans" cxnId="{220DA142-792D-459A-8B67-7A189C3CCD74}">
      <dgm:prSet/>
      <dgm:spPr/>
      <dgm:t>
        <a:bodyPr/>
        <a:lstStyle/>
        <a:p>
          <a:endParaRPr lang="en-US"/>
        </a:p>
      </dgm:t>
    </dgm:pt>
    <dgm:pt modelId="{7FAA4EBB-53F4-456E-B74C-6A913FDA044C}">
      <dgm:prSet phldrT="[Texte]"/>
      <dgm:spPr/>
      <dgm:t>
        <a:bodyPr/>
        <a:lstStyle/>
        <a:p>
          <a:r>
            <a:rPr lang="en-US" b="1" dirty="0"/>
            <a:t>80 space-oriented journals (peer-reviewed)</a:t>
          </a:r>
        </a:p>
      </dgm:t>
    </dgm:pt>
    <dgm:pt modelId="{88D2376D-868A-4426-B924-73A9B7164E64}" type="parTrans" cxnId="{529CD929-10D5-41B7-B58D-EBDEEC1AE966}">
      <dgm:prSet/>
      <dgm:spPr/>
      <dgm:t>
        <a:bodyPr/>
        <a:lstStyle/>
        <a:p>
          <a:endParaRPr lang="en-US"/>
        </a:p>
      </dgm:t>
    </dgm:pt>
    <dgm:pt modelId="{221E20A4-5B0A-4D31-8CCC-0B96918A2590}" type="sibTrans" cxnId="{529CD929-10D5-41B7-B58D-EBDEEC1AE966}">
      <dgm:prSet/>
      <dgm:spPr/>
      <dgm:t>
        <a:bodyPr/>
        <a:lstStyle/>
        <a:p>
          <a:endParaRPr lang="en-US"/>
        </a:p>
      </dgm:t>
    </dgm:pt>
    <dgm:pt modelId="{B7BC42B7-3EFC-45BF-B5EF-94E980DD9F78}">
      <dgm:prSet phldrT="[Texte]"/>
      <dgm:spPr/>
      <dgm:t>
        <a:bodyPr/>
        <a:lstStyle/>
        <a:p>
          <a:r>
            <a:rPr lang="en-US" dirty="0" err="1">
              <a:solidFill>
                <a:schemeClr val="bg1">
                  <a:lumMod val="75000"/>
                </a:schemeClr>
              </a:solidFill>
            </a:rPr>
            <a:t>Primary+secondary</a:t>
          </a:r>
          <a:r>
            <a:rPr lang="en-US" dirty="0">
              <a:solidFill>
                <a:schemeClr val="bg1">
                  <a:lumMod val="75000"/>
                </a:schemeClr>
              </a:solidFill>
            </a:rPr>
            <a:t> data</a:t>
          </a:r>
        </a:p>
      </dgm:t>
    </dgm:pt>
    <dgm:pt modelId="{242D8A38-D811-48A9-8A0D-BA5078F509FD}" type="parTrans" cxnId="{A0D03209-FB81-4DD2-97BD-59B5B41B7B97}">
      <dgm:prSet/>
      <dgm:spPr/>
      <dgm:t>
        <a:bodyPr/>
        <a:lstStyle/>
        <a:p>
          <a:endParaRPr lang="en-US"/>
        </a:p>
      </dgm:t>
    </dgm:pt>
    <dgm:pt modelId="{0004C594-F1F5-47EA-A942-9C13F7AF82E7}" type="sibTrans" cxnId="{A0D03209-FB81-4DD2-97BD-59B5B41B7B97}">
      <dgm:prSet/>
      <dgm:spPr/>
      <dgm:t>
        <a:bodyPr/>
        <a:lstStyle/>
        <a:p>
          <a:endParaRPr lang="en-US"/>
        </a:p>
      </dgm:t>
    </dgm:pt>
    <dgm:pt modelId="{02BEB116-3699-4859-B588-073C095D7605}">
      <dgm:prSet phldrT="[Texte]"/>
      <dgm:spPr/>
      <dgm:t>
        <a:bodyPr/>
        <a:lstStyle/>
        <a:p>
          <a:r>
            <a:rPr lang="en-US" dirty="0" err="1">
              <a:solidFill>
                <a:schemeClr val="bg1">
                  <a:lumMod val="75000"/>
                </a:schemeClr>
              </a:solidFill>
            </a:rPr>
            <a:t>Master’thesis</a:t>
          </a:r>
          <a:r>
            <a:rPr lang="en-US" dirty="0">
              <a:solidFill>
                <a:schemeClr val="bg1">
                  <a:lumMod val="75000"/>
                </a:schemeClr>
              </a:solidFill>
            </a:rPr>
            <a:t> data (semi-structured </a:t>
          </a:r>
          <a:r>
            <a:rPr lang="en-US" dirty="0" err="1">
              <a:solidFill>
                <a:schemeClr val="bg1">
                  <a:lumMod val="75000"/>
                </a:schemeClr>
              </a:solidFill>
            </a:rPr>
            <a:t>interviews+CNES</a:t>
          </a:r>
          <a:r>
            <a:rPr lang="en-US" dirty="0">
              <a:solidFill>
                <a:schemeClr val="bg1">
                  <a:lumMod val="75000"/>
                </a:schemeClr>
              </a:solidFill>
            </a:rPr>
            <a:t> archives)</a:t>
          </a:r>
        </a:p>
      </dgm:t>
    </dgm:pt>
    <dgm:pt modelId="{28388C58-87DE-4F1D-8607-61A072742C37}" type="parTrans" cxnId="{4B62594E-BBE9-48C9-B5B2-9E2C904D67E1}">
      <dgm:prSet/>
      <dgm:spPr/>
      <dgm:t>
        <a:bodyPr/>
        <a:lstStyle/>
        <a:p>
          <a:endParaRPr lang="en-US"/>
        </a:p>
      </dgm:t>
    </dgm:pt>
    <dgm:pt modelId="{2D7C9DC3-82C1-4553-A9F3-443367C9B82A}" type="sibTrans" cxnId="{4B62594E-BBE9-48C9-B5B2-9E2C904D67E1}">
      <dgm:prSet/>
      <dgm:spPr/>
      <dgm:t>
        <a:bodyPr/>
        <a:lstStyle/>
        <a:p>
          <a:endParaRPr lang="en-US"/>
        </a:p>
      </dgm:t>
    </dgm:pt>
    <dgm:pt modelId="{0E175584-7AAF-43CA-AB90-C5064D53F80F}">
      <dgm:prSet phldrT="[Texte]"/>
      <dgm:spPr/>
      <dgm:t>
        <a:bodyPr/>
        <a:lstStyle/>
        <a:p>
          <a:r>
            <a:rPr lang="en-US" b="1" dirty="0"/>
            <a:t>Observation 4 local, national and international events from 2020 to 2022</a:t>
          </a:r>
        </a:p>
      </dgm:t>
    </dgm:pt>
    <dgm:pt modelId="{27CD72CB-F0AC-4EAA-859F-50728F4291E4}" type="parTrans" cxnId="{D0C6DE6D-F42B-4D84-BA4D-BCE7522467E6}">
      <dgm:prSet/>
      <dgm:spPr/>
      <dgm:t>
        <a:bodyPr/>
        <a:lstStyle/>
        <a:p>
          <a:endParaRPr lang="en-US"/>
        </a:p>
      </dgm:t>
    </dgm:pt>
    <dgm:pt modelId="{A413E70C-30BD-48D4-BBD6-4DCACD051537}" type="sibTrans" cxnId="{D0C6DE6D-F42B-4D84-BA4D-BCE7522467E6}">
      <dgm:prSet/>
      <dgm:spPr/>
      <dgm:t>
        <a:bodyPr/>
        <a:lstStyle/>
        <a:p>
          <a:endParaRPr lang="en-US"/>
        </a:p>
      </dgm:t>
    </dgm:pt>
    <dgm:pt modelId="{C3D740C6-7889-4F1A-9580-469E710A666A}">
      <dgm:prSet phldrT="[Texte]"/>
      <dgm:spPr/>
      <dgm:t>
        <a:bodyPr/>
        <a:lstStyle/>
        <a:p>
          <a:r>
            <a:rPr lang="en-US" b="1" dirty="0"/>
            <a:t>Targeted interviewees’ websites, reports and press releases</a:t>
          </a:r>
        </a:p>
      </dgm:t>
    </dgm:pt>
    <dgm:pt modelId="{07E1E1CB-18EF-4AC5-B88C-4BFBDCE100CD}" type="parTrans" cxnId="{ADF3C2D2-8439-4ED1-8E26-15A96E9DAB76}">
      <dgm:prSet/>
      <dgm:spPr/>
      <dgm:t>
        <a:bodyPr/>
        <a:lstStyle/>
        <a:p>
          <a:endParaRPr lang="en-US"/>
        </a:p>
      </dgm:t>
    </dgm:pt>
    <dgm:pt modelId="{7F4C44D2-B573-448A-B5D6-FFC30FD0B82C}" type="sibTrans" cxnId="{ADF3C2D2-8439-4ED1-8E26-15A96E9DAB76}">
      <dgm:prSet/>
      <dgm:spPr/>
      <dgm:t>
        <a:bodyPr/>
        <a:lstStyle/>
        <a:p>
          <a:endParaRPr lang="en-US"/>
        </a:p>
      </dgm:t>
    </dgm:pt>
    <dgm:pt modelId="{F50F4411-2B02-46C7-827B-3842E633E8AB}" type="pres">
      <dgm:prSet presAssocID="{B5A34E68-043D-49B8-A34B-0717F924DF2C}" presName="Name0" presStyleCnt="0">
        <dgm:presLayoutVars>
          <dgm:chMax val="7"/>
          <dgm:dir/>
          <dgm:animLvl val="lvl"/>
          <dgm:resizeHandles val="exact"/>
        </dgm:presLayoutVars>
      </dgm:prSet>
      <dgm:spPr/>
    </dgm:pt>
    <dgm:pt modelId="{C2F49823-ED11-43E7-BB37-765130095F05}" type="pres">
      <dgm:prSet presAssocID="{B2C5F7F1-C4EA-4DF6-BEC3-A8198D85B54F}" presName="circle1" presStyleLbl="node1" presStyleIdx="0" presStyleCnt="3"/>
      <dgm:spPr/>
    </dgm:pt>
    <dgm:pt modelId="{2872B60D-FF84-4E24-B6FB-4467D91DB5DD}" type="pres">
      <dgm:prSet presAssocID="{B2C5F7F1-C4EA-4DF6-BEC3-A8198D85B54F}" presName="space" presStyleCnt="0"/>
      <dgm:spPr/>
    </dgm:pt>
    <dgm:pt modelId="{70206BE4-86B8-4F99-A977-1672B745D9B7}" type="pres">
      <dgm:prSet presAssocID="{B2C5F7F1-C4EA-4DF6-BEC3-A8198D85B54F}" presName="rect1" presStyleLbl="alignAcc1" presStyleIdx="0" presStyleCnt="3"/>
      <dgm:spPr/>
    </dgm:pt>
    <dgm:pt modelId="{CE7794B5-B42F-4925-8D94-665E1811782F}" type="pres">
      <dgm:prSet presAssocID="{7C227150-A1C3-43E0-BE3B-C2201DB9C781}" presName="vertSpace2" presStyleLbl="node1" presStyleIdx="0" presStyleCnt="3"/>
      <dgm:spPr/>
    </dgm:pt>
    <dgm:pt modelId="{C12BB285-FE54-4484-B68C-C617CAE62FCC}" type="pres">
      <dgm:prSet presAssocID="{7C227150-A1C3-43E0-BE3B-C2201DB9C781}" presName="circle2" presStyleLbl="node1" presStyleIdx="1" presStyleCnt="3"/>
      <dgm:spPr/>
    </dgm:pt>
    <dgm:pt modelId="{918B2F7D-57B5-440B-BB86-8948619C9766}" type="pres">
      <dgm:prSet presAssocID="{7C227150-A1C3-43E0-BE3B-C2201DB9C781}" presName="rect2" presStyleLbl="alignAcc1" presStyleIdx="1" presStyleCnt="3"/>
      <dgm:spPr/>
    </dgm:pt>
    <dgm:pt modelId="{642983E7-18E4-49C3-A4AD-38EAA6C3F555}" type="pres">
      <dgm:prSet presAssocID="{B7BC42B7-3EFC-45BF-B5EF-94E980DD9F78}" presName="vertSpace3" presStyleLbl="node1" presStyleIdx="1" presStyleCnt="3"/>
      <dgm:spPr/>
    </dgm:pt>
    <dgm:pt modelId="{5104AA52-BF50-4FDF-A3F2-649A34438452}" type="pres">
      <dgm:prSet presAssocID="{B7BC42B7-3EFC-45BF-B5EF-94E980DD9F78}" presName="circle3" presStyleLbl="node1" presStyleIdx="2" presStyleCnt="3"/>
      <dgm:spPr/>
    </dgm:pt>
    <dgm:pt modelId="{1884A731-257E-4F86-95CA-17A5E197C675}" type="pres">
      <dgm:prSet presAssocID="{B7BC42B7-3EFC-45BF-B5EF-94E980DD9F78}" presName="rect3" presStyleLbl="alignAcc1" presStyleIdx="2" presStyleCnt="3"/>
      <dgm:spPr/>
    </dgm:pt>
    <dgm:pt modelId="{8856541A-4410-44EB-AD56-D4FF462EAE60}" type="pres">
      <dgm:prSet presAssocID="{B2C5F7F1-C4EA-4DF6-BEC3-A8198D85B54F}" presName="rect1ParTx" presStyleLbl="alignAcc1" presStyleIdx="2" presStyleCnt="3">
        <dgm:presLayoutVars>
          <dgm:chMax val="1"/>
          <dgm:bulletEnabled val="1"/>
        </dgm:presLayoutVars>
      </dgm:prSet>
      <dgm:spPr/>
    </dgm:pt>
    <dgm:pt modelId="{67AE357C-314C-4017-9BCB-CB280D0A4A7C}" type="pres">
      <dgm:prSet presAssocID="{B2C5F7F1-C4EA-4DF6-BEC3-A8198D85B54F}" presName="rect1ChTx" presStyleLbl="alignAcc1" presStyleIdx="2" presStyleCnt="3">
        <dgm:presLayoutVars>
          <dgm:bulletEnabled val="1"/>
        </dgm:presLayoutVars>
      </dgm:prSet>
      <dgm:spPr/>
    </dgm:pt>
    <dgm:pt modelId="{D624CC28-36A1-410F-ACA6-611E18D6721A}" type="pres">
      <dgm:prSet presAssocID="{7C227150-A1C3-43E0-BE3B-C2201DB9C781}" presName="rect2ParTx" presStyleLbl="alignAcc1" presStyleIdx="2" presStyleCnt="3">
        <dgm:presLayoutVars>
          <dgm:chMax val="1"/>
          <dgm:bulletEnabled val="1"/>
        </dgm:presLayoutVars>
      </dgm:prSet>
      <dgm:spPr/>
    </dgm:pt>
    <dgm:pt modelId="{885CF674-8BAF-4858-B0E3-6748E0F12892}" type="pres">
      <dgm:prSet presAssocID="{7C227150-A1C3-43E0-BE3B-C2201DB9C781}" presName="rect2ChTx" presStyleLbl="alignAcc1" presStyleIdx="2" presStyleCnt="3">
        <dgm:presLayoutVars>
          <dgm:bulletEnabled val="1"/>
        </dgm:presLayoutVars>
      </dgm:prSet>
      <dgm:spPr/>
    </dgm:pt>
    <dgm:pt modelId="{222302A1-9A45-4411-B6BA-23B33E17B7AC}" type="pres">
      <dgm:prSet presAssocID="{B7BC42B7-3EFC-45BF-B5EF-94E980DD9F78}" presName="rect3ParTx" presStyleLbl="alignAcc1" presStyleIdx="2" presStyleCnt="3">
        <dgm:presLayoutVars>
          <dgm:chMax val="1"/>
          <dgm:bulletEnabled val="1"/>
        </dgm:presLayoutVars>
      </dgm:prSet>
      <dgm:spPr/>
    </dgm:pt>
    <dgm:pt modelId="{E1D0F9C1-0BD3-4510-B385-334659F027D1}" type="pres">
      <dgm:prSet presAssocID="{B7BC42B7-3EFC-45BF-B5EF-94E980DD9F78}" presName="rect3ChTx" presStyleLbl="alignAcc1" presStyleIdx="2" presStyleCnt="3">
        <dgm:presLayoutVars>
          <dgm:bulletEnabled val="1"/>
        </dgm:presLayoutVars>
      </dgm:prSet>
      <dgm:spPr/>
    </dgm:pt>
  </dgm:ptLst>
  <dgm:cxnLst>
    <dgm:cxn modelId="{EA017904-0E78-4F52-BECD-F9A4DC6C4C00}" type="presOf" srcId="{C3D740C6-7889-4F1A-9580-469E710A666A}" destId="{885CF674-8BAF-4858-B0E3-6748E0F12892}" srcOrd="0" destOrd="1" presId="urn:microsoft.com/office/officeart/2005/8/layout/target3"/>
    <dgm:cxn modelId="{A0D03209-FB81-4DD2-97BD-59B5B41B7B97}" srcId="{B5A34E68-043D-49B8-A34B-0717F924DF2C}" destId="{B7BC42B7-3EFC-45BF-B5EF-94E980DD9F78}" srcOrd="2" destOrd="0" parTransId="{242D8A38-D811-48A9-8A0D-BA5078F509FD}" sibTransId="{0004C594-F1F5-47EA-A942-9C13F7AF82E7}"/>
    <dgm:cxn modelId="{39FD7314-6228-40AB-99AC-2146D5346CE2}" type="presOf" srcId="{7C227150-A1C3-43E0-BE3B-C2201DB9C781}" destId="{918B2F7D-57B5-440B-BB86-8948619C9766}" srcOrd="0" destOrd="0" presId="urn:microsoft.com/office/officeart/2005/8/layout/target3"/>
    <dgm:cxn modelId="{4AC96D17-1949-40CB-B51E-0F2A0CAF97E2}" type="presOf" srcId="{B5A34E68-043D-49B8-A34B-0717F924DF2C}" destId="{F50F4411-2B02-46C7-827B-3842E633E8AB}" srcOrd="0" destOrd="0" presId="urn:microsoft.com/office/officeart/2005/8/layout/target3"/>
    <dgm:cxn modelId="{06EFB717-1D0F-4F2C-AB15-9A964A484447}" type="presOf" srcId="{02BEB116-3699-4859-B588-073C095D7605}" destId="{E1D0F9C1-0BD3-4510-B385-334659F027D1}" srcOrd="0" destOrd="0" presId="urn:microsoft.com/office/officeart/2005/8/layout/target3"/>
    <dgm:cxn modelId="{529CD929-10D5-41B7-B58D-EBDEEC1AE966}" srcId="{7C227150-A1C3-43E0-BE3B-C2201DB9C781}" destId="{7FAA4EBB-53F4-456E-B74C-6A913FDA044C}" srcOrd="0" destOrd="0" parTransId="{88D2376D-868A-4426-B924-73A9B7164E64}" sibTransId="{221E20A4-5B0A-4D31-8CCC-0B96918A2590}"/>
    <dgm:cxn modelId="{422FA039-39E2-48C9-B3A2-EAF15DAB446C}" type="presOf" srcId="{B7BC42B7-3EFC-45BF-B5EF-94E980DD9F78}" destId="{1884A731-257E-4F86-95CA-17A5E197C675}" srcOrd="0" destOrd="0" presId="urn:microsoft.com/office/officeart/2005/8/layout/target3"/>
    <dgm:cxn modelId="{BF144C3E-3F6A-4396-9F24-2D0248C848FA}" type="presOf" srcId="{B7BC42B7-3EFC-45BF-B5EF-94E980DD9F78}" destId="{222302A1-9A45-4411-B6BA-23B33E17B7AC}" srcOrd="1" destOrd="0" presId="urn:microsoft.com/office/officeart/2005/8/layout/target3"/>
    <dgm:cxn modelId="{220DA142-792D-459A-8B67-7A189C3CCD74}" srcId="{B5A34E68-043D-49B8-A34B-0717F924DF2C}" destId="{7C227150-A1C3-43E0-BE3B-C2201DB9C781}" srcOrd="1" destOrd="0" parTransId="{2EBD3691-0ACF-4C69-A8D9-7EE38817F659}" sibTransId="{54F1D0C3-6546-44F0-AE72-C560852CA329}"/>
    <dgm:cxn modelId="{8E4D3A63-1668-4C50-8A8B-455D08E2B870}" type="presOf" srcId="{7FAA4EBB-53F4-456E-B74C-6A913FDA044C}" destId="{885CF674-8BAF-4858-B0E3-6748E0F12892}" srcOrd="0" destOrd="0" presId="urn:microsoft.com/office/officeart/2005/8/layout/target3"/>
    <dgm:cxn modelId="{96075763-2857-4E83-9C12-E47B9500170B}" type="presOf" srcId="{B2C5F7F1-C4EA-4DF6-BEC3-A8198D85B54F}" destId="{70206BE4-86B8-4F99-A977-1672B745D9B7}" srcOrd="0" destOrd="0" presId="urn:microsoft.com/office/officeart/2005/8/layout/target3"/>
    <dgm:cxn modelId="{9E906867-30D2-4555-B57F-89422B20522C}" srcId="{B5A34E68-043D-49B8-A34B-0717F924DF2C}" destId="{B2C5F7F1-C4EA-4DF6-BEC3-A8198D85B54F}" srcOrd="0" destOrd="0" parTransId="{63840FB9-0972-4AE7-8521-04EE62E9EA61}" sibTransId="{08804E0B-6B29-4AEE-95C3-DC96A0822539}"/>
    <dgm:cxn modelId="{D0C6DE6D-F42B-4D84-BA4D-BCE7522467E6}" srcId="{B2C5F7F1-C4EA-4DF6-BEC3-A8198D85B54F}" destId="{0E175584-7AAF-43CA-AB90-C5064D53F80F}" srcOrd="0" destOrd="0" parTransId="{27CD72CB-F0AC-4EAA-859F-50728F4291E4}" sibTransId="{A413E70C-30BD-48D4-BBD6-4DCACD051537}"/>
    <dgm:cxn modelId="{4B62594E-BBE9-48C9-B5B2-9E2C904D67E1}" srcId="{B7BC42B7-3EFC-45BF-B5EF-94E980DD9F78}" destId="{02BEB116-3699-4859-B588-073C095D7605}" srcOrd="0" destOrd="0" parTransId="{28388C58-87DE-4F1D-8607-61A072742C37}" sibTransId="{2D7C9DC3-82C1-4553-A9F3-443367C9B82A}"/>
    <dgm:cxn modelId="{76C7566F-C61C-4C37-8DF5-D3BA6AF2326D}" type="presOf" srcId="{2D228FB2-3AD3-4FFA-92CD-C15351DA244F}" destId="{67AE357C-314C-4017-9BCB-CB280D0A4A7C}" srcOrd="0" destOrd="1" presId="urn:microsoft.com/office/officeart/2005/8/layout/target3"/>
    <dgm:cxn modelId="{0972C36F-F1A3-4159-814F-39213B0F84D6}" type="presOf" srcId="{7C227150-A1C3-43E0-BE3B-C2201DB9C781}" destId="{D624CC28-36A1-410F-ACA6-611E18D6721A}" srcOrd="1" destOrd="0" presId="urn:microsoft.com/office/officeart/2005/8/layout/target3"/>
    <dgm:cxn modelId="{AA5C4D53-A007-4FE3-B37D-63E87DEEB077}" type="presOf" srcId="{B2C5F7F1-C4EA-4DF6-BEC3-A8198D85B54F}" destId="{8856541A-4410-44EB-AD56-D4FF462EAE60}" srcOrd="1" destOrd="0" presId="urn:microsoft.com/office/officeart/2005/8/layout/target3"/>
    <dgm:cxn modelId="{5D1099CA-94AB-4D86-AF30-41DD7209614B}" srcId="{B2C5F7F1-C4EA-4DF6-BEC3-A8198D85B54F}" destId="{2D228FB2-3AD3-4FFA-92CD-C15351DA244F}" srcOrd="1" destOrd="0" parTransId="{E335937A-5837-4A62-9C91-9F5CB6D6AF7F}" sibTransId="{A9F3A223-F949-472B-AAA9-AB71C048D2CF}"/>
    <dgm:cxn modelId="{ADF3C2D2-8439-4ED1-8E26-15A96E9DAB76}" srcId="{7C227150-A1C3-43E0-BE3B-C2201DB9C781}" destId="{C3D740C6-7889-4F1A-9580-469E710A666A}" srcOrd="1" destOrd="0" parTransId="{07E1E1CB-18EF-4AC5-B88C-4BFBDCE100CD}" sibTransId="{7F4C44D2-B573-448A-B5D6-FFC30FD0B82C}"/>
    <dgm:cxn modelId="{8DE037E8-37DF-47AA-867B-D932F93EC055}" type="presOf" srcId="{0E175584-7AAF-43CA-AB90-C5064D53F80F}" destId="{67AE357C-314C-4017-9BCB-CB280D0A4A7C}" srcOrd="0" destOrd="0" presId="urn:microsoft.com/office/officeart/2005/8/layout/target3"/>
    <dgm:cxn modelId="{4BD05C02-3EC8-47F8-A7EF-F93F51649217}" type="presParOf" srcId="{F50F4411-2B02-46C7-827B-3842E633E8AB}" destId="{C2F49823-ED11-43E7-BB37-765130095F05}" srcOrd="0" destOrd="0" presId="urn:microsoft.com/office/officeart/2005/8/layout/target3"/>
    <dgm:cxn modelId="{15D9061C-8919-4029-8554-DDB996091C8F}" type="presParOf" srcId="{F50F4411-2B02-46C7-827B-3842E633E8AB}" destId="{2872B60D-FF84-4E24-B6FB-4467D91DB5DD}" srcOrd="1" destOrd="0" presId="urn:microsoft.com/office/officeart/2005/8/layout/target3"/>
    <dgm:cxn modelId="{E6B63B68-31DE-4F80-B0C0-C10E3B37DAB5}" type="presParOf" srcId="{F50F4411-2B02-46C7-827B-3842E633E8AB}" destId="{70206BE4-86B8-4F99-A977-1672B745D9B7}" srcOrd="2" destOrd="0" presId="urn:microsoft.com/office/officeart/2005/8/layout/target3"/>
    <dgm:cxn modelId="{9BAA233B-FAD1-4C5A-8122-418A58005F0D}" type="presParOf" srcId="{F50F4411-2B02-46C7-827B-3842E633E8AB}" destId="{CE7794B5-B42F-4925-8D94-665E1811782F}" srcOrd="3" destOrd="0" presId="urn:microsoft.com/office/officeart/2005/8/layout/target3"/>
    <dgm:cxn modelId="{A3B27653-5BD6-4AA5-8446-C57EBB259BA9}" type="presParOf" srcId="{F50F4411-2B02-46C7-827B-3842E633E8AB}" destId="{C12BB285-FE54-4484-B68C-C617CAE62FCC}" srcOrd="4" destOrd="0" presId="urn:microsoft.com/office/officeart/2005/8/layout/target3"/>
    <dgm:cxn modelId="{230282AA-3683-4667-8F60-36B9357078EA}" type="presParOf" srcId="{F50F4411-2B02-46C7-827B-3842E633E8AB}" destId="{918B2F7D-57B5-440B-BB86-8948619C9766}" srcOrd="5" destOrd="0" presId="urn:microsoft.com/office/officeart/2005/8/layout/target3"/>
    <dgm:cxn modelId="{9B7F7FE0-7234-4386-8E11-B4940E744106}" type="presParOf" srcId="{F50F4411-2B02-46C7-827B-3842E633E8AB}" destId="{642983E7-18E4-49C3-A4AD-38EAA6C3F555}" srcOrd="6" destOrd="0" presId="urn:microsoft.com/office/officeart/2005/8/layout/target3"/>
    <dgm:cxn modelId="{250D9031-32C9-476B-A3C5-FD1FDDA7742A}" type="presParOf" srcId="{F50F4411-2B02-46C7-827B-3842E633E8AB}" destId="{5104AA52-BF50-4FDF-A3F2-649A34438452}" srcOrd="7" destOrd="0" presId="urn:microsoft.com/office/officeart/2005/8/layout/target3"/>
    <dgm:cxn modelId="{E2788D50-A5C2-446A-9D82-8C5DDEF25BB2}" type="presParOf" srcId="{F50F4411-2B02-46C7-827B-3842E633E8AB}" destId="{1884A731-257E-4F86-95CA-17A5E197C675}" srcOrd="8" destOrd="0" presId="urn:microsoft.com/office/officeart/2005/8/layout/target3"/>
    <dgm:cxn modelId="{A106CCC5-A167-4101-B864-4D08ECD03961}" type="presParOf" srcId="{F50F4411-2B02-46C7-827B-3842E633E8AB}" destId="{8856541A-4410-44EB-AD56-D4FF462EAE60}" srcOrd="9" destOrd="0" presId="urn:microsoft.com/office/officeart/2005/8/layout/target3"/>
    <dgm:cxn modelId="{BB8246DB-5142-4477-A99D-A569644CD100}" type="presParOf" srcId="{F50F4411-2B02-46C7-827B-3842E633E8AB}" destId="{67AE357C-314C-4017-9BCB-CB280D0A4A7C}" srcOrd="10" destOrd="0" presId="urn:microsoft.com/office/officeart/2005/8/layout/target3"/>
    <dgm:cxn modelId="{5C1D5B1D-153E-4415-A0E9-255EF3351CF9}" type="presParOf" srcId="{F50F4411-2B02-46C7-827B-3842E633E8AB}" destId="{D624CC28-36A1-410F-ACA6-611E18D6721A}" srcOrd="11" destOrd="0" presId="urn:microsoft.com/office/officeart/2005/8/layout/target3"/>
    <dgm:cxn modelId="{79503BE6-8C9D-49A0-97EB-3E0994FBFB29}" type="presParOf" srcId="{F50F4411-2B02-46C7-827B-3842E633E8AB}" destId="{885CF674-8BAF-4858-B0E3-6748E0F12892}" srcOrd="12" destOrd="0" presId="urn:microsoft.com/office/officeart/2005/8/layout/target3"/>
    <dgm:cxn modelId="{CA480A76-6A27-40F7-935F-CA632A625614}" type="presParOf" srcId="{F50F4411-2B02-46C7-827B-3842E633E8AB}" destId="{222302A1-9A45-4411-B6BA-23B33E17B7AC}" srcOrd="13" destOrd="0" presId="urn:microsoft.com/office/officeart/2005/8/layout/target3"/>
    <dgm:cxn modelId="{B528575E-CED3-4526-BFA2-5118D7E05207}" type="presParOf" srcId="{F50F4411-2B02-46C7-827B-3842E633E8AB}" destId="{E1D0F9C1-0BD3-4510-B385-334659F027D1}" srcOrd="14" destOrd="0" presId="urn:microsoft.com/office/officeart/2005/8/layout/target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F732E03-E692-42B0-A1B6-2EF6EFEEF9E8}" type="doc">
      <dgm:prSet loTypeId="urn:microsoft.com/office/officeart/2005/8/layout/hChevron3" loCatId="process" qsTypeId="urn:microsoft.com/office/officeart/2005/8/quickstyle/simple1" qsCatId="simple" csTypeId="urn:microsoft.com/office/officeart/2005/8/colors/accent1_2" csCatId="accent1" phldr="1"/>
      <dgm:spPr/>
    </dgm:pt>
    <dgm:pt modelId="{FCCA3BFF-54FD-4A48-AFEB-F156CCF0D367}">
      <dgm:prSet phldrT="[Texte]" custT="1"/>
      <dgm:spPr>
        <a:solidFill>
          <a:srgbClr val="EB4E5F"/>
        </a:solidFill>
      </dgm:spPr>
      <dgm:t>
        <a:bodyPr/>
        <a:lstStyle/>
        <a:p>
          <a:r>
            <a:rPr lang="fr-FR" sz="1800" b="1" dirty="0"/>
            <a:t>1. </a:t>
          </a:r>
          <a:r>
            <a:rPr lang="fr-FR" sz="1800" b="1" dirty="0" err="1"/>
            <a:t>Research</a:t>
          </a:r>
          <a:r>
            <a:rPr lang="fr-FR" sz="1800" b="1" dirty="0"/>
            <a:t> objectives</a:t>
          </a:r>
        </a:p>
      </dgm:t>
    </dgm:pt>
    <dgm:pt modelId="{D25EA69E-A0EF-45CE-8660-1D94B2E6C55B}" type="parTrans" cxnId="{397E74C4-475C-4624-9685-A2AD2307B314}">
      <dgm:prSet/>
      <dgm:spPr/>
      <dgm:t>
        <a:bodyPr/>
        <a:lstStyle/>
        <a:p>
          <a:endParaRPr lang="fr-FR"/>
        </a:p>
      </dgm:t>
    </dgm:pt>
    <dgm:pt modelId="{29779AB4-8365-498F-A13E-E6BA3E33F10F}" type="sibTrans" cxnId="{397E74C4-475C-4624-9685-A2AD2307B314}">
      <dgm:prSet/>
      <dgm:spPr/>
      <dgm:t>
        <a:bodyPr/>
        <a:lstStyle/>
        <a:p>
          <a:endParaRPr lang="fr-FR"/>
        </a:p>
      </dgm:t>
    </dgm:pt>
    <dgm:pt modelId="{AC33925C-6304-47FC-AB9C-AE8E4B79C2C0}">
      <dgm:prSet phldrT="[Texte]" custT="1"/>
      <dgm:spPr>
        <a:solidFill>
          <a:schemeClr val="accent2"/>
        </a:solidFill>
      </dgm:spPr>
      <dgm:t>
        <a:bodyPr/>
        <a:lstStyle/>
        <a:p>
          <a:r>
            <a:rPr lang="fr-FR" sz="1800" b="1" dirty="0">
              <a:solidFill>
                <a:schemeClr val="bg1"/>
              </a:solidFill>
            </a:rPr>
            <a:t>2. </a:t>
          </a:r>
          <a:r>
            <a:rPr lang="fr-FR" sz="1800" b="1" dirty="0" err="1">
              <a:solidFill>
                <a:schemeClr val="bg1"/>
              </a:solidFill>
            </a:rPr>
            <a:t>Literature</a:t>
          </a:r>
          <a:r>
            <a:rPr lang="fr-FR" sz="1800" b="1" dirty="0">
              <a:solidFill>
                <a:schemeClr val="bg1"/>
              </a:solidFill>
            </a:rPr>
            <a:t> </a:t>
          </a:r>
          <a:r>
            <a:rPr lang="fr-FR" sz="1800" b="1" dirty="0" err="1">
              <a:solidFill>
                <a:schemeClr val="bg1"/>
              </a:solidFill>
            </a:rPr>
            <a:t>review</a:t>
          </a:r>
          <a:endParaRPr lang="fr-FR" sz="1800" b="1" dirty="0">
            <a:solidFill>
              <a:schemeClr val="bg1"/>
            </a:solidFill>
          </a:endParaRPr>
        </a:p>
      </dgm:t>
    </dgm:pt>
    <dgm:pt modelId="{EF6F279D-33AB-4B87-8312-C629C1EE1865}" type="parTrans" cxnId="{B6E7205F-222E-4474-91D8-C69CEE50A5F4}">
      <dgm:prSet/>
      <dgm:spPr/>
      <dgm:t>
        <a:bodyPr/>
        <a:lstStyle/>
        <a:p>
          <a:endParaRPr lang="fr-FR"/>
        </a:p>
      </dgm:t>
    </dgm:pt>
    <dgm:pt modelId="{F2E82A6C-822F-4EEC-A9BD-32EC3B29399B}" type="sibTrans" cxnId="{B6E7205F-222E-4474-91D8-C69CEE50A5F4}">
      <dgm:prSet/>
      <dgm:spPr/>
      <dgm:t>
        <a:bodyPr/>
        <a:lstStyle/>
        <a:p>
          <a:endParaRPr lang="fr-FR"/>
        </a:p>
      </dgm:t>
    </dgm:pt>
    <dgm:pt modelId="{4A8B23E0-1728-413D-ADEF-9A92E8ECCD71}">
      <dgm:prSet phldrT="[Texte]" custT="1"/>
      <dgm:spPr>
        <a:solidFill>
          <a:srgbClr val="B11B39"/>
        </a:solidFill>
      </dgm:spPr>
      <dgm:t>
        <a:bodyPr/>
        <a:lstStyle/>
        <a:p>
          <a:r>
            <a:rPr lang="fr-FR" sz="1800" b="1" dirty="0"/>
            <a:t>3. Method</a:t>
          </a:r>
        </a:p>
      </dgm:t>
    </dgm:pt>
    <dgm:pt modelId="{17E8F589-EBAE-4D40-9A09-0BCF6328DC8B}" type="parTrans" cxnId="{1DF60DAD-6DDE-4C66-8319-EF71B7A708BA}">
      <dgm:prSet/>
      <dgm:spPr/>
      <dgm:t>
        <a:bodyPr/>
        <a:lstStyle/>
        <a:p>
          <a:endParaRPr lang="fr-FR"/>
        </a:p>
      </dgm:t>
    </dgm:pt>
    <dgm:pt modelId="{5EC0D410-9F6E-4550-8777-BE9BB16D0665}" type="sibTrans" cxnId="{1DF60DAD-6DDE-4C66-8319-EF71B7A708BA}">
      <dgm:prSet/>
      <dgm:spPr/>
      <dgm:t>
        <a:bodyPr/>
        <a:lstStyle/>
        <a:p>
          <a:endParaRPr lang="fr-FR"/>
        </a:p>
      </dgm:t>
    </dgm:pt>
    <dgm:pt modelId="{AA7D0087-5243-4546-9E43-A80956457571}">
      <dgm:prSet custT="1"/>
      <dgm:spPr>
        <a:solidFill>
          <a:schemeClr val="accent2"/>
        </a:solidFill>
      </dgm:spPr>
      <dgm:t>
        <a:bodyPr/>
        <a:lstStyle/>
        <a:p>
          <a:r>
            <a:rPr lang="fr-FR" sz="1800" b="1" dirty="0"/>
            <a:t>4. </a:t>
          </a:r>
          <a:r>
            <a:rPr lang="fr-FR" sz="1800" b="1"/>
            <a:t>Progress</a:t>
          </a:r>
          <a:endParaRPr lang="fr-FR" sz="1800" b="1" dirty="0"/>
        </a:p>
      </dgm:t>
    </dgm:pt>
    <dgm:pt modelId="{44483AEB-4F1A-487A-BBF3-CC298ACD331E}" type="parTrans" cxnId="{4457ADD7-9C0C-4C26-BE0B-E5182691F65C}">
      <dgm:prSet/>
      <dgm:spPr/>
      <dgm:t>
        <a:bodyPr/>
        <a:lstStyle/>
        <a:p>
          <a:endParaRPr lang="fr-FR"/>
        </a:p>
      </dgm:t>
    </dgm:pt>
    <dgm:pt modelId="{C50CEA6E-ACBB-432F-807A-F214250C4630}" type="sibTrans" cxnId="{4457ADD7-9C0C-4C26-BE0B-E5182691F65C}">
      <dgm:prSet/>
      <dgm:spPr/>
      <dgm:t>
        <a:bodyPr/>
        <a:lstStyle/>
        <a:p>
          <a:endParaRPr lang="fr-FR"/>
        </a:p>
      </dgm:t>
    </dgm:pt>
    <dgm:pt modelId="{83C3C6C7-A288-43AE-91A6-63F965118FF5}" type="pres">
      <dgm:prSet presAssocID="{4F732E03-E692-42B0-A1B6-2EF6EFEEF9E8}" presName="Name0" presStyleCnt="0">
        <dgm:presLayoutVars>
          <dgm:dir/>
          <dgm:resizeHandles val="exact"/>
        </dgm:presLayoutVars>
      </dgm:prSet>
      <dgm:spPr/>
    </dgm:pt>
    <dgm:pt modelId="{F8CBF376-8D22-4558-9C86-ADD2471520F8}" type="pres">
      <dgm:prSet presAssocID="{FCCA3BFF-54FD-4A48-AFEB-F156CCF0D367}" presName="parTxOnly" presStyleLbl="node1" presStyleIdx="0" presStyleCnt="4">
        <dgm:presLayoutVars>
          <dgm:bulletEnabled val="1"/>
        </dgm:presLayoutVars>
      </dgm:prSet>
      <dgm:spPr/>
    </dgm:pt>
    <dgm:pt modelId="{6EEFB1E6-F1E4-4997-9E7D-BBB41A9DE738}" type="pres">
      <dgm:prSet presAssocID="{29779AB4-8365-498F-A13E-E6BA3E33F10F}" presName="parSpace" presStyleCnt="0"/>
      <dgm:spPr/>
    </dgm:pt>
    <dgm:pt modelId="{0FED587B-EB9E-4F5D-983F-9484ED6CCDBF}" type="pres">
      <dgm:prSet presAssocID="{AC33925C-6304-47FC-AB9C-AE8E4B79C2C0}" presName="parTxOnly" presStyleLbl="node1" presStyleIdx="1" presStyleCnt="4" custLinFactNeighborX="-3680" custLinFactNeighborY="-920">
        <dgm:presLayoutVars>
          <dgm:bulletEnabled val="1"/>
        </dgm:presLayoutVars>
      </dgm:prSet>
      <dgm:spPr/>
    </dgm:pt>
    <dgm:pt modelId="{1BED6309-FEDB-4E43-AF82-EF402D364EC5}" type="pres">
      <dgm:prSet presAssocID="{F2E82A6C-822F-4EEC-A9BD-32EC3B29399B}" presName="parSpace" presStyleCnt="0"/>
      <dgm:spPr/>
    </dgm:pt>
    <dgm:pt modelId="{82679A3B-92E2-41EF-B8F8-8D810A3D5A71}" type="pres">
      <dgm:prSet presAssocID="{4A8B23E0-1728-413D-ADEF-9A92E8ECCD71}" presName="parTxOnly" presStyleLbl="node1" presStyleIdx="2" presStyleCnt="4" custLinFactNeighborX="-5630" custLinFactNeighborY="-704">
        <dgm:presLayoutVars>
          <dgm:bulletEnabled val="1"/>
        </dgm:presLayoutVars>
      </dgm:prSet>
      <dgm:spPr/>
    </dgm:pt>
    <dgm:pt modelId="{7167D457-F718-40C5-958E-12C48FEB3B32}" type="pres">
      <dgm:prSet presAssocID="{5EC0D410-9F6E-4550-8777-BE9BB16D0665}" presName="parSpace" presStyleCnt="0"/>
      <dgm:spPr/>
    </dgm:pt>
    <dgm:pt modelId="{88416092-0944-45CA-99F7-ADC882841404}" type="pres">
      <dgm:prSet presAssocID="{AA7D0087-5243-4546-9E43-A80956457571}" presName="parTxOnly" presStyleLbl="node1" presStyleIdx="3" presStyleCnt="4" custLinFactNeighborX="-3680">
        <dgm:presLayoutVars>
          <dgm:bulletEnabled val="1"/>
        </dgm:presLayoutVars>
      </dgm:prSet>
      <dgm:spPr/>
    </dgm:pt>
  </dgm:ptLst>
  <dgm:cxnLst>
    <dgm:cxn modelId="{16F24E0D-382C-45B9-AA5E-3F10ADAC46EE}" type="presOf" srcId="{4F732E03-E692-42B0-A1B6-2EF6EFEEF9E8}" destId="{83C3C6C7-A288-43AE-91A6-63F965118FF5}" srcOrd="0" destOrd="0" presId="urn:microsoft.com/office/officeart/2005/8/layout/hChevron3"/>
    <dgm:cxn modelId="{B6E7205F-222E-4474-91D8-C69CEE50A5F4}" srcId="{4F732E03-E692-42B0-A1B6-2EF6EFEEF9E8}" destId="{AC33925C-6304-47FC-AB9C-AE8E4B79C2C0}" srcOrd="1" destOrd="0" parTransId="{EF6F279D-33AB-4B87-8312-C629C1EE1865}" sibTransId="{F2E82A6C-822F-4EEC-A9BD-32EC3B29399B}"/>
    <dgm:cxn modelId="{A20F1694-6BA3-476F-AB69-E043404EA14E}" type="presOf" srcId="{AA7D0087-5243-4546-9E43-A80956457571}" destId="{88416092-0944-45CA-99F7-ADC882841404}" srcOrd="0" destOrd="0" presId="urn:microsoft.com/office/officeart/2005/8/layout/hChevron3"/>
    <dgm:cxn modelId="{EDA98697-EB7B-49CF-854A-55C18DB9D696}" type="presOf" srcId="{FCCA3BFF-54FD-4A48-AFEB-F156CCF0D367}" destId="{F8CBF376-8D22-4558-9C86-ADD2471520F8}" srcOrd="0" destOrd="0" presId="urn:microsoft.com/office/officeart/2005/8/layout/hChevron3"/>
    <dgm:cxn modelId="{1DF60DAD-6DDE-4C66-8319-EF71B7A708BA}" srcId="{4F732E03-E692-42B0-A1B6-2EF6EFEEF9E8}" destId="{4A8B23E0-1728-413D-ADEF-9A92E8ECCD71}" srcOrd="2" destOrd="0" parTransId="{17E8F589-EBAE-4D40-9A09-0BCF6328DC8B}" sibTransId="{5EC0D410-9F6E-4550-8777-BE9BB16D0665}"/>
    <dgm:cxn modelId="{397E74C4-475C-4624-9685-A2AD2307B314}" srcId="{4F732E03-E692-42B0-A1B6-2EF6EFEEF9E8}" destId="{FCCA3BFF-54FD-4A48-AFEB-F156CCF0D367}" srcOrd="0" destOrd="0" parTransId="{D25EA69E-A0EF-45CE-8660-1D94B2E6C55B}" sibTransId="{29779AB4-8365-498F-A13E-E6BA3E33F10F}"/>
    <dgm:cxn modelId="{4457ADD7-9C0C-4C26-BE0B-E5182691F65C}" srcId="{4F732E03-E692-42B0-A1B6-2EF6EFEEF9E8}" destId="{AA7D0087-5243-4546-9E43-A80956457571}" srcOrd="3" destOrd="0" parTransId="{44483AEB-4F1A-487A-BBF3-CC298ACD331E}" sibTransId="{C50CEA6E-ACBB-432F-807A-F214250C4630}"/>
    <dgm:cxn modelId="{E30BD9E7-30BF-4B60-884A-733BAA8719E2}" type="presOf" srcId="{4A8B23E0-1728-413D-ADEF-9A92E8ECCD71}" destId="{82679A3B-92E2-41EF-B8F8-8D810A3D5A71}" srcOrd="0" destOrd="0" presId="urn:microsoft.com/office/officeart/2005/8/layout/hChevron3"/>
    <dgm:cxn modelId="{04D58AEB-B817-4F3A-9A73-380945C67E6A}" type="presOf" srcId="{AC33925C-6304-47FC-AB9C-AE8E4B79C2C0}" destId="{0FED587B-EB9E-4F5D-983F-9484ED6CCDBF}" srcOrd="0" destOrd="0" presId="urn:microsoft.com/office/officeart/2005/8/layout/hChevron3"/>
    <dgm:cxn modelId="{00084089-C3E3-48E4-ABD5-35D17ACFD631}" type="presParOf" srcId="{83C3C6C7-A288-43AE-91A6-63F965118FF5}" destId="{F8CBF376-8D22-4558-9C86-ADD2471520F8}" srcOrd="0" destOrd="0" presId="urn:microsoft.com/office/officeart/2005/8/layout/hChevron3"/>
    <dgm:cxn modelId="{1EC2D7B5-A969-4C04-AC1E-744C07CC1F97}" type="presParOf" srcId="{83C3C6C7-A288-43AE-91A6-63F965118FF5}" destId="{6EEFB1E6-F1E4-4997-9E7D-BBB41A9DE738}" srcOrd="1" destOrd="0" presId="urn:microsoft.com/office/officeart/2005/8/layout/hChevron3"/>
    <dgm:cxn modelId="{B75D55C6-C53E-491C-8089-C9E9BDD8BC29}" type="presParOf" srcId="{83C3C6C7-A288-43AE-91A6-63F965118FF5}" destId="{0FED587B-EB9E-4F5D-983F-9484ED6CCDBF}" srcOrd="2" destOrd="0" presId="urn:microsoft.com/office/officeart/2005/8/layout/hChevron3"/>
    <dgm:cxn modelId="{E69DB1FF-5185-4C00-B398-AAA10ED305D9}" type="presParOf" srcId="{83C3C6C7-A288-43AE-91A6-63F965118FF5}" destId="{1BED6309-FEDB-4E43-AF82-EF402D364EC5}" srcOrd="3" destOrd="0" presId="urn:microsoft.com/office/officeart/2005/8/layout/hChevron3"/>
    <dgm:cxn modelId="{73D6E49D-A8A1-472F-9DB3-C9DCA91E2F5B}" type="presParOf" srcId="{83C3C6C7-A288-43AE-91A6-63F965118FF5}" destId="{82679A3B-92E2-41EF-B8F8-8D810A3D5A71}" srcOrd="4" destOrd="0" presId="urn:microsoft.com/office/officeart/2005/8/layout/hChevron3"/>
    <dgm:cxn modelId="{8AA90D15-1B27-4EDD-B468-17A03959ABB6}" type="presParOf" srcId="{83C3C6C7-A288-43AE-91A6-63F965118FF5}" destId="{7167D457-F718-40C5-958E-12C48FEB3B32}" srcOrd="5" destOrd="0" presId="urn:microsoft.com/office/officeart/2005/8/layout/hChevron3"/>
    <dgm:cxn modelId="{F69C664A-E487-41FC-9090-3C56DEC0567E}" type="presParOf" srcId="{83C3C6C7-A288-43AE-91A6-63F965118FF5}" destId="{88416092-0944-45CA-99F7-ADC882841404}" srcOrd="6"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732E03-E692-42B0-A1B6-2EF6EFEEF9E8}" type="doc">
      <dgm:prSet loTypeId="urn:microsoft.com/office/officeart/2005/8/layout/hChevron3" loCatId="process" qsTypeId="urn:microsoft.com/office/officeart/2005/8/quickstyle/simple1" qsCatId="simple" csTypeId="urn:microsoft.com/office/officeart/2005/8/colors/accent1_2" csCatId="accent1" phldr="1"/>
      <dgm:spPr/>
    </dgm:pt>
    <dgm:pt modelId="{FCCA3BFF-54FD-4A48-AFEB-F156CCF0D367}">
      <dgm:prSet phldrT="[Texte]" custT="1"/>
      <dgm:spPr>
        <a:solidFill>
          <a:srgbClr val="B11B39"/>
        </a:solidFill>
      </dgm:spPr>
      <dgm:t>
        <a:bodyPr/>
        <a:lstStyle/>
        <a:p>
          <a:r>
            <a:rPr lang="fr-FR" sz="1800" b="1" dirty="0"/>
            <a:t>1. </a:t>
          </a:r>
          <a:r>
            <a:rPr lang="fr-FR" sz="1800" b="1" dirty="0" err="1"/>
            <a:t>Research</a:t>
          </a:r>
          <a:r>
            <a:rPr lang="fr-FR" sz="1800" b="1" dirty="0"/>
            <a:t> objectives</a:t>
          </a:r>
        </a:p>
      </dgm:t>
    </dgm:pt>
    <dgm:pt modelId="{D25EA69E-A0EF-45CE-8660-1D94B2E6C55B}" type="parTrans" cxnId="{397E74C4-475C-4624-9685-A2AD2307B314}">
      <dgm:prSet/>
      <dgm:spPr/>
      <dgm:t>
        <a:bodyPr/>
        <a:lstStyle/>
        <a:p>
          <a:endParaRPr lang="fr-FR"/>
        </a:p>
      </dgm:t>
    </dgm:pt>
    <dgm:pt modelId="{29779AB4-8365-498F-A13E-E6BA3E33F10F}" type="sibTrans" cxnId="{397E74C4-475C-4624-9685-A2AD2307B314}">
      <dgm:prSet/>
      <dgm:spPr/>
      <dgm:t>
        <a:bodyPr/>
        <a:lstStyle/>
        <a:p>
          <a:endParaRPr lang="fr-FR"/>
        </a:p>
      </dgm:t>
    </dgm:pt>
    <dgm:pt modelId="{AC33925C-6304-47FC-AB9C-AE8E4B79C2C0}">
      <dgm:prSet phldrT="[Texte]" custT="1"/>
      <dgm:spPr>
        <a:solidFill>
          <a:schemeClr val="accent2"/>
        </a:solidFill>
      </dgm:spPr>
      <dgm:t>
        <a:bodyPr/>
        <a:lstStyle/>
        <a:p>
          <a:r>
            <a:rPr lang="fr-FR" sz="1800" b="1" dirty="0">
              <a:solidFill>
                <a:schemeClr val="bg1"/>
              </a:solidFill>
            </a:rPr>
            <a:t>2. </a:t>
          </a:r>
          <a:r>
            <a:rPr lang="fr-FR" sz="1800" b="1" dirty="0" err="1">
              <a:solidFill>
                <a:schemeClr val="bg1"/>
              </a:solidFill>
            </a:rPr>
            <a:t>Literature</a:t>
          </a:r>
          <a:r>
            <a:rPr lang="fr-FR" sz="1800" b="1" dirty="0">
              <a:solidFill>
                <a:schemeClr val="bg1"/>
              </a:solidFill>
            </a:rPr>
            <a:t> </a:t>
          </a:r>
          <a:r>
            <a:rPr lang="fr-FR" sz="1800" b="1" dirty="0" err="1">
              <a:solidFill>
                <a:schemeClr val="bg1"/>
              </a:solidFill>
            </a:rPr>
            <a:t>review</a:t>
          </a:r>
          <a:endParaRPr lang="fr-FR" sz="1800" b="1" dirty="0">
            <a:solidFill>
              <a:schemeClr val="bg1"/>
            </a:solidFill>
          </a:endParaRPr>
        </a:p>
      </dgm:t>
    </dgm:pt>
    <dgm:pt modelId="{EF6F279D-33AB-4B87-8312-C629C1EE1865}" type="parTrans" cxnId="{B6E7205F-222E-4474-91D8-C69CEE50A5F4}">
      <dgm:prSet/>
      <dgm:spPr/>
      <dgm:t>
        <a:bodyPr/>
        <a:lstStyle/>
        <a:p>
          <a:endParaRPr lang="fr-FR"/>
        </a:p>
      </dgm:t>
    </dgm:pt>
    <dgm:pt modelId="{F2E82A6C-822F-4EEC-A9BD-32EC3B29399B}" type="sibTrans" cxnId="{B6E7205F-222E-4474-91D8-C69CEE50A5F4}">
      <dgm:prSet/>
      <dgm:spPr/>
      <dgm:t>
        <a:bodyPr/>
        <a:lstStyle/>
        <a:p>
          <a:endParaRPr lang="fr-FR"/>
        </a:p>
      </dgm:t>
    </dgm:pt>
    <dgm:pt modelId="{4A8B23E0-1728-413D-ADEF-9A92E8ECCD71}">
      <dgm:prSet phldrT="[Texte]" custT="1"/>
      <dgm:spPr>
        <a:solidFill>
          <a:schemeClr val="accent2"/>
        </a:solidFill>
      </dgm:spPr>
      <dgm:t>
        <a:bodyPr/>
        <a:lstStyle/>
        <a:p>
          <a:r>
            <a:rPr lang="fr-FR" sz="1800" b="1" dirty="0"/>
            <a:t>3. Method</a:t>
          </a:r>
        </a:p>
      </dgm:t>
    </dgm:pt>
    <dgm:pt modelId="{17E8F589-EBAE-4D40-9A09-0BCF6328DC8B}" type="parTrans" cxnId="{1DF60DAD-6DDE-4C66-8319-EF71B7A708BA}">
      <dgm:prSet/>
      <dgm:spPr/>
      <dgm:t>
        <a:bodyPr/>
        <a:lstStyle/>
        <a:p>
          <a:endParaRPr lang="fr-FR"/>
        </a:p>
      </dgm:t>
    </dgm:pt>
    <dgm:pt modelId="{5EC0D410-9F6E-4550-8777-BE9BB16D0665}" type="sibTrans" cxnId="{1DF60DAD-6DDE-4C66-8319-EF71B7A708BA}">
      <dgm:prSet/>
      <dgm:spPr/>
      <dgm:t>
        <a:bodyPr/>
        <a:lstStyle/>
        <a:p>
          <a:endParaRPr lang="fr-FR"/>
        </a:p>
      </dgm:t>
    </dgm:pt>
    <dgm:pt modelId="{AA7D0087-5243-4546-9E43-A80956457571}">
      <dgm:prSet custT="1"/>
      <dgm:spPr>
        <a:solidFill>
          <a:schemeClr val="accent2"/>
        </a:solidFill>
      </dgm:spPr>
      <dgm:t>
        <a:bodyPr/>
        <a:lstStyle/>
        <a:p>
          <a:r>
            <a:rPr lang="fr-FR" sz="1800" b="1" dirty="0"/>
            <a:t>4. </a:t>
          </a:r>
          <a:r>
            <a:rPr lang="fr-FR" sz="1800" b="1"/>
            <a:t>Progress</a:t>
          </a:r>
          <a:endParaRPr lang="fr-FR" sz="1800" b="1" dirty="0"/>
        </a:p>
      </dgm:t>
    </dgm:pt>
    <dgm:pt modelId="{44483AEB-4F1A-487A-BBF3-CC298ACD331E}" type="parTrans" cxnId="{4457ADD7-9C0C-4C26-BE0B-E5182691F65C}">
      <dgm:prSet/>
      <dgm:spPr/>
      <dgm:t>
        <a:bodyPr/>
        <a:lstStyle/>
        <a:p>
          <a:endParaRPr lang="fr-FR"/>
        </a:p>
      </dgm:t>
    </dgm:pt>
    <dgm:pt modelId="{C50CEA6E-ACBB-432F-807A-F214250C4630}" type="sibTrans" cxnId="{4457ADD7-9C0C-4C26-BE0B-E5182691F65C}">
      <dgm:prSet/>
      <dgm:spPr/>
      <dgm:t>
        <a:bodyPr/>
        <a:lstStyle/>
        <a:p>
          <a:endParaRPr lang="fr-FR"/>
        </a:p>
      </dgm:t>
    </dgm:pt>
    <dgm:pt modelId="{83C3C6C7-A288-43AE-91A6-63F965118FF5}" type="pres">
      <dgm:prSet presAssocID="{4F732E03-E692-42B0-A1B6-2EF6EFEEF9E8}" presName="Name0" presStyleCnt="0">
        <dgm:presLayoutVars>
          <dgm:dir/>
          <dgm:resizeHandles val="exact"/>
        </dgm:presLayoutVars>
      </dgm:prSet>
      <dgm:spPr/>
    </dgm:pt>
    <dgm:pt modelId="{F8CBF376-8D22-4558-9C86-ADD2471520F8}" type="pres">
      <dgm:prSet presAssocID="{FCCA3BFF-54FD-4A48-AFEB-F156CCF0D367}" presName="parTxOnly" presStyleLbl="node1" presStyleIdx="0" presStyleCnt="4">
        <dgm:presLayoutVars>
          <dgm:bulletEnabled val="1"/>
        </dgm:presLayoutVars>
      </dgm:prSet>
      <dgm:spPr/>
    </dgm:pt>
    <dgm:pt modelId="{6EEFB1E6-F1E4-4997-9E7D-BBB41A9DE738}" type="pres">
      <dgm:prSet presAssocID="{29779AB4-8365-498F-A13E-E6BA3E33F10F}" presName="parSpace" presStyleCnt="0"/>
      <dgm:spPr/>
    </dgm:pt>
    <dgm:pt modelId="{0FED587B-EB9E-4F5D-983F-9484ED6CCDBF}" type="pres">
      <dgm:prSet presAssocID="{AC33925C-6304-47FC-AB9C-AE8E4B79C2C0}" presName="parTxOnly" presStyleLbl="node1" presStyleIdx="1" presStyleCnt="4" custLinFactNeighborX="-3680" custLinFactNeighborY="-920">
        <dgm:presLayoutVars>
          <dgm:bulletEnabled val="1"/>
        </dgm:presLayoutVars>
      </dgm:prSet>
      <dgm:spPr/>
    </dgm:pt>
    <dgm:pt modelId="{1BED6309-FEDB-4E43-AF82-EF402D364EC5}" type="pres">
      <dgm:prSet presAssocID="{F2E82A6C-822F-4EEC-A9BD-32EC3B29399B}" presName="parSpace" presStyleCnt="0"/>
      <dgm:spPr/>
    </dgm:pt>
    <dgm:pt modelId="{82679A3B-92E2-41EF-B8F8-8D810A3D5A71}" type="pres">
      <dgm:prSet presAssocID="{4A8B23E0-1728-413D-ADEF-9A92E8ECCD71}" presName="parTxOnly" presStyleLbl="node1" presStyleIdx="2" presStyleCnt="4" custLinFactNeighborX="-5630" custLinFactNeighborY="-704">
        <dgm:presLayoutVars>
          <dgm:bulletEnabled val="1"/>
        </dgm:presLayoutVars>
      </dgm:prSet>
      <dgm:spPr/>
    </dgm:pt>
    <dgm:pt modelId="{7167D457-F718-40C5-958E-12C48FEB3B32}" type="pres">
      <dgm:prSet presAssocID="{5EC0D410-9F6E-4550-8777-BE9BB16D0665}" presName="parSpace" presStyleCnt="0"/>
      <dgm:spPr/>
    </dgm:pt>
    <dgm:pt modelId="{88416092-0944-45CA-99F7-ADC882841404}" type="pres">
      <dgm:prSet presAssocID="{AA7D0087-5243-4546-9E43-A80956457571}" presName="parTxOnly" presStyleLbl="node1" presStyleIdx="3" presStyleCnt="4" custLinFactNeighborX="-3680">
        <dgm:presLayoutVars>
          <dgm:bulletEnabled val="1"/>
        </dgm:presLayoutVars>
      </dgm:prSet>
      <dgm:spPr/>
    </dgm:pt>
  </dgm:ptLst>
  <dgm:cxnLst>
    <dgm:cxn modelId="{16F24E0D-382C-45B9-AA5E-3F10ADAC46EE}" type="presOf" srcId="{4F732E03-E692-42B0-A1B6-2EF6EFEEF9E8}" destId="{83C3C6C7-A288-43AE-91A6-63F965118FF5}" srcOrd="0" destOrd="0" presId="urn:microsoft.com/office/officeart/2005/8/layout/hChevron3"/>
    <dgm:cxn modelId="{B6E7205F-222E-4474-91D8-C69CEE50A5F4}" srcId="{4F732E03-E692-42B0-A1B6-2EF6EFEEF9E8}" destId="{AC33925C-6304-47FC-AB9C-AE8E4B79C2C0}" srcOrd="1" destOrd="0" parTransId="{EF6F279D-33AB-4B87-8312-C629C1EE1865}" sibTransId="{F2E82A6C-822F-4EEC-A9BD-32EC3B29399B}"/>
    <dgm:cxn modelId="{A20F1694-6BA3-476F-AB69-E043404EA14E}" type="presOf" srcId="{AA7D0087-5243-4546-9E43-A80956457571}" destId="{88416092-0944-45CA-99F7-ADC882841404}" srcOrd="0" destOrd="0" presId="urn:microsoft.com/office/officeart/2005/8/layout/hChevron3"/>
    <dgm:cxn modelId="{EDA98697-EB7B-49CF-854A-55C18DB9D696}" type="presOf" srcId="{FCCA3BFF-54FD-4A48-AFEB-F156CCF0D367}" destId="{F8CBF376-8D22-4558-9C86-ADD2471520F8}" srcOrd="0" destOrd="0" presId="urn:microsoft.com/office/officeart/2005/8/layout/hChevron3"/>
    <dgm:cxn modelId="{1DF60DAD-6DDE-4C66-8319-EF71B7A708BA}" srcId="{4F732E03-E692-42B0-A1B6-2EF6EFEEF9E8}" destId="{4A8B23E0-1728-413D-ADEF-9A92E8ECCD71}" srcOrd="2" destOrd="0" parTransId="{17E8F589-EBAE-4D40-9A09-0BCF6328DC8B}" sibTransId="{5EC0D410-9F6E-4550-8777-BE9BB16D0665}"/>
    <dgm:cxn modelId="{397E74C4-475C-4624-9685-A2AD2307B314}" srcId="{4F732E03-E692-42B0-A1B6-2EF6EFEEF9E8}" destId="{FCCA3BFF-54FD-4A48-AFEB-F156CCF0D367}" srcOrd="0" destOrd="0" parTransId="{D25EA69E-A0EF-45CE-8660-1D94B2E6C55B}" sibTransId="{29779AB4-8365-498F-A13E-E6BA3E33F10F}"/>
    <dgm:cxn modelId="{4457ADD7-9C0C-4C26-BE0B-E5182691F65C}" srcId="{4F732E03-E692-42B0-A1B6-2EF6EFEEF9E8}" destId="{AA7D0087-5243-4546-9E43-A80956457571}" srcOrd="3" destOrd="0" parTransId="{44483AEB-4F1A-487A-BBF3-CC298ACD331E}" sibTransId="{C50CEA6E-ACBB-432F-807A-F214250C4630}"/>
    <dgm:cxn modelId="{E30BD9E7-30BF-4B60-884A-733BAA8719E2}" type="presOf" srcId="{4A8B23E0-1728-413D-ADEF-9A92E8ECCD71}" destId="{82679A3B-92E2-41EF-B8F8-8D810A3D5A71}" srcOrd="0" destOrd="0" presId="urn:microsoft.com/office/officeart/2005/8/layout/hChevron3"/>
    <dgm:cxn modelId="{04D58AEB-B817-4F3A-9A73-380945C67E6A}" type="presOf" srcId="{AC33925C-6304-47FC-AB9C-AE8E4B79C2C0}" destId="{0FED587B-EB9E-4F5D-983F-9484ED6CCDBF}" srcOrd="0" destOrd="0" presId="urn:microsoft.com/office/officeart/2005/8/layout/hChevron3"/>
    <dgm:cxn modelId="{00084089-C3E3-48E4-ABD5-35D17ACFD631}" type="presParOf" srcId="{83C3C6C7-A288-43AE-91A6-63F965118FF5}" destId="{F8CBF376-8D22-4558-9C86-ADD2471520F8}" srcOrd="0" destOrd="0" presId="urn:microsoft.com/office/officeart/2005/8/layout/hChevron3"/>
    <dgm:cxn modelId="{1EC2D7B5-A969-4C04-AC1E-744C07CC1F97}" type="presParOf" srcId="{83C3C6C7-A288-43AE-91A6-63F965118FF5}" destId="{6EEFB1E6-F1E4-4997-9E7D-BBB41A9DE738}" srcOrd="1" destOrd="0" presId="urn:microsoft.com/office/officeart/2005/8/layout/hChevron3"/>
    <dgm:cxn modelId="{B75D55C6-C53E-491C-8089-C9E9BDD8BC29}" type="presParOf" srcId="{83C3C6C7-A288-43AE-91A6-63F965118FF5}" destId="{0FED587B-EB9E-4F5D-983F-9484ED6CCDBF}" srcOrd="2" destOrd="0" presId="urn:microsoft.com/office/officeart/2005/8/layout/hChevron3"/>
    <dgm:cxn modelId="{E69DB1FF-5185-4C00-B398-AAA10ED305D9}" type="presParOf" srcId="{83C3C6C7-A288-43AE-91A6-63F965118FF5}" destId="{1BED6309-FEDB-4E43-AF82-EF402D364EC5}" srcOrd="3" destOrd="0" presId="urn:microsoft.com/office/officeart/2005/8/layout/hChevron3"/>
    <dgm:cxn modelId="{73D6E49D-A8A1-472F-9DB3-C9DCA91E2F5B}" type="presParOf" srcId="{83C3C6C7-A288-43AE-91A6-63F965118FF5}" destId="{82679A3B-92E2-41EF-B8F8-8D810A3D5A71}" srcOrd="4" destOrd="0" presId="urn:microsoft.com/office/officeart/2005/8/layout/hChevron3"/>
    <dgm:cxn modelId="{8AA90D15-1B27-4EDD-B468-17A03959ABB6}" type="presParOf" srcId="{83C3C6C7-A288-43AE-91A6-63F965118FF5}" destId="{7167D457-F718-40C5-958E-12C48FEB3B32}" srcOrd="5" destOrd="0" presId="urn:microsoft.com/office/officeart/2005/8/layout/hChevron3"/>
    <dgm:cxn modelId="{F69C664A-E487-41FC-9090-3C56DEC0567E}" type="presParOf" srcId="{83C3C6C7-A288-43AE-91A6-63F965118FF5}" destId="{88416092-0944-45CA-99F7-ADC882841404}" srcOrd="6"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F732E03-E692-42B0-A1B6-2EF6EFEEF9E8}" type="doc">
      <dgm:prSet loTypeId="urn:microsoft.com/office/officeart/2005/8/layout/hChevron3" loCatId="process" qsTypeId="urn:microsoft.com/office/officeart/2005/8/quickstyle/simple1" qsCatId="simple" csTypeId="urn:microsoft.com/office/officeart/2005/8/colors/accent1_2" csCatId="accent1" phldr="1"/>
      <dgm:spPr/>
    </dgm:pt>
    <dgm:pt modelId="{FCCA3BFF-54FD-4A48-AFEB-F156CCF0D367}">
      <dgm:prSet phldrT="[Texte]" custT="1"/>
      <dgm:spPr>
        <a:solidFill>
          <a:srgbClr val="EB4E5F"/>
        </a:solidFill>
      </dgm:spPr>
      <dgm:t>
        <a:bodyPr/>
        <a:lstStyle/>
        <a:p>
          <a:r>
            <a:rPr lang="fr-FR" sz="1800" b="1" dirty="0"/>
            <a:t>1. </a:t>
          </a:r>
          <a:r>
            <a:rPr lang="fr-FR" sz="1800" b="1" dirty="0" err="1"/>
            <a:t>Research</a:t>
          </a:r>
          <a:r>
            <a:rPr lang="fr-FR" sz="1800" b="1" dirty="0"/>
            <a:t> objectives</a:t>
          </a:r>
        </a:p>
      </dgm:t>
    </dgm:pt>
    <dgm:pt modelId="{D25EA69E-A0EF-45CE-8660-1D94B2E6C55B}" type="parTrans" cxnId="{397E74C4-475C-4624-9685-A2AD2307B314}">
      <dgm:prSet/>
      <dgm:spPr/>
      <dgm:t>
        <a:bodyPr/>
        <a:lstStyle/>
        <a:p>
          <a:endParaRPr lang="fr-FR"/>
        </a:p>
      </dgm:t>
    </dgm:pt>
    <dgm:pt modelId="{29779AB4-8365-498F-A13E-E6BA3E33F10F}" type="sibTrans" cxnId="{397E74C4-475C-4624-9685-A2AD2307B314}">
      <dgm:prSet/>
      <dgm:spPr/>
      <dgm:t>
        <a:bodyPr/>
        <a:lstStyle/>
        <a:p>
          <a:endParaRPr lang="fr-FR"/>
        </a:p>
      </dgm:t>
    </dgm:pt>
    <dgm:pt modelId="{AC33925C-6304-47FC-AB9C-AE8E4B79C2C0}">
      <dgm:prSet phldrT="[Texte]" custT="1"/>
      <dgm:spPr>
        <a:solidFill>
          <a:schemeClr val="accent2"/>
        </a:solidFill>
      </dgm:spPr>
      <dgm:t>
        <a:bodyPr/>
        <a:lstStyle/>
        <a:p>
          <a:r>
            <a:rPr lang="fr-FR" sz="1800" b="1" dirty="0">
              <a:solidFill>
                <a:schemeClr val="bg1"/>
              </a:solidFill>
            </a:rPr>
            <a:t>2. </a:t>
          </a:r>
          <a:r>
            <a:rPr lang="fr-FR" sz="1800" b="1" dirty="0" err="1">
              <a:solidFill>
                <a:schemeClr val="bg1"/>
              </a:solidFill>
            </a:rPr>
            <a:t>Literature</a:t>
          </a:r>
          <a:r>
            <a:rPr lang="fr-FR" sz="1800" b="1" dirty="0">
              <a:solidFill>
                <a:schemeClr val="bg1"/>
              </a:solidFill>
            </a:rPr>
            <a:t> </a:t>
          </a:r>
          <a:r>
            <a:rPr lang="fr-FR" sz="1800" b="1" dirty="0" err="1">
              <a:solidFill>
                <a:schemeClr val="bg1"/>
              </a:solidFill>
            </a:rPr>
            <a:t>review</a:t>
          </a:r>
          <a:endParaRPr lang="fr-FR" sz="1800" b="1" dirty="0">
            <a:solidFill>
              <a:schemeClr val="bg1"/>
            </a:solidFill>
          </a:endParaRPr>
        </a:p>
      </dgm:t>
    </dgm:pt>
    <dgm:pt modelId="{EF6F279D-33AB-4B87-8312-C629C1EE1865}" type="parTrans" cxnId="{B6E7205F-222E-4474-91D8-C69CEE50A5F4}">
      <dgm:prSet/>
      <dgm:spPr/>
      <dgm:t>
        <a:bodyPr/>
        <a:lstStyle/>
        <a:p>
          <a:endParaRPr lang="fr-FR"/>
        </a:p>
      </dgm:t>
    </dgm:pt>
    <dgm:pt modelId="{F2E82A6C-822F-4EEC-A9BD-32EC3B29399B}" type="sibTrans" cxnId="{B6E7205F-222E-4474-91D8-C69CEE50A5F4}">
      <dgm:prSet/>
      <dgm:spPr/>
      <dgm:t>
        <a:bodyPr/>
        <a:lstStyle/>
        <a:p>
          <a:endParaRPr lang="fr-FR"/>
        </a:p>
      </dgm:t>
    </dgm:pt>
    <dgm:pt modelId="{4A8B23E0-1728-413D-ADEF-9A92E8ECCD71}">
      <dgm:prSet phldrT="[Texte]" custT="1"/>
      <dgm:spPr>
        <a:solidFill>
          <a:srgbClr val="B11B39"/>
        </a:solidFill>
      </dgm:spPr>
      <dgm:t>
        <a:bodyPr/>
        <a:lstStyle/>
        <a:p>
          <a:r>
            <a:rPr lang="fr-FR" sz="1800" b="1" dirty="0"/>
            <a:t>3. Method</a:t>
          </a:r>
        </a:p>
      </dgm:t>
    </dgm:pt>
    <dgm:pt modelId="{17E8F589-EBAE-4D40-9A09-0BCF6328DC8B}" type="parTrans" cxnId="{1DF60DAD-6DDE-4C66-8319-EF71B7A708BA}">
      <dgm:prSet/>
      <dgm:spPr/>
      <dgm:t>
        <a:bodyPr/>
        <a:lstStyle/>
        <a:p>
          <a:endParaRPr lang="fr-FR"/>
        </a:p>
      </dgm:t>
    </dgm:pt>
    <dgm:pt modelId="{5EC0D410-9F6E-4550-8777-BE9BB16D0665}" type="sibTrans" cxnId="{1DF60DAD-6DDE-4C66-8319-EF71B7A708BA}">
      <dgm:prSet/>
      <dgm:spPr/>
      <dgm:t>
        <a:bodyPr/>
        <a:lstStyle/>
        <a:p>
          <a:endParaRPr lang="fr-FR"/>
        </a:p>
      </dgm:t>
    </dgm:pt>
    <dgm:pt modelId="{AA7D0087-5243-4546-9E43-A80956457571}">
      <dgm:prSet custT="1"/>
      <dgm:spPr>
        <a:solidFill>
          <a:schemeClr val="accent2"/>
        </a:solidFill>
      </dgm:spPr>
      <dgm:t>
        <a:bodyPr/>
        <a:lstStyle/>
        <a:p>
          <a:r>
            <a:rPr lang="fr-FR" sz="1800" b="1" dirty="0"/>
            <a:t>4. </a:t>
          </a:r>
          <a:r>
            <a:rPr lang="fr-FR" sz="1800" b="1"/>
            <a:t>Progress</a:t>
          </a:r>
          <a:endParaRPr lang="fr-FR" sz="1800" b="1" dirty="0"/>
        </a:p>
      </dgm:t>
    </dgm:pt>
    <dgm:pt modelId="{44483AEB-4F1A-487A-BBF3-CC298ACD331E}" type="parTrans" cxnId="{4457ADD7-9C0C-4C26-BE0B-E5182691F65C}">
      <dgm:prSet/>
      <dgm:spPr/>
      <dgm:t>
        <a:bodyPr/>
        <a:lstStyle/>
        <a:p>
          <a:endParaRPr lang="fr-FR"/>
        </a:p>
      </dgm:t>
    </dgm:pt>
    <dgm:pt modelId="{C50CEA6E-ACBB-432F-807A-F214250C4630}" type="sibTrans" cxnId="{4457ADD7-9C0C-4C26-BE0B-E5182691F65C}">
      <dgm:prSet/>
      <dgm:spPr/>
      <dgm:t>
        <a:bodyPr/>
        <a:lstStyle/>
        <a:p>
          <a:endParaRPr lang="fr-FR"/>
        </a:p>
      </dgm:t>
    </dgm:pt>
    <dgm:pt modelId="{83C3C6C7-A288-43AE-91A6-63F965118FF5}" type="pres">
      <dgm:prSet presAssocID="{4F732E03-E692-42B0-A1B6-2EF6EFEEF9E8}" presName="Name0" presStyleCnt="0">
        <dgm:presLayoutVars>
          <dgm:dir/>
          <dgm:resizeHandles val="exact"/>
        </dgm:presLayoutVars>
      </dgm:prSet>
      <dgm:spPr/>
    </dgm:pt>
    <dgm:pt modelId="{F8CBF376-8D22-4558-9C86-ADD2471520F8}" type="pres">
      <dgm:prSet presAssocID="{FCCA3BFF-54FD-4A48-AFEB-F156CCF0D367}" presName="parTxOnly" presStyleLbl="node1" presStyleIdx="0" presStyleCnt="4">
        <dgm:presLayoutVars>
          <dgm:bulletEnabled val="1"/>
        </dgm:presLayoutVars>
      </dgm:prSet>
      <dgm:spPr/>
    </dgm:pt>
    <dgm:pt modelId="{6EEFB1E6-F1E4-4997-9E7D-BBB41A9DE738}" type="pres">
      <dgm:prSet presAssocID="{29779AB4-8365-498F-A13E-E6BA3E33F10F}" presName="parSpace" presStyleCnt="0"/>
      <dgm:spPr/>
    </dgm:pt>
    <dgm:pt modelId="{0FED587B-EB9E-4F5D-983F-9484ED6CCDBF}" type="pres">
      <dgm:prSet presAssocID="{AC33925C-6304-47FC-AB9C-AE8E4B79C2C0}" presName="parTxOnly" presStyleLbl="node1" presStyleIdx="1" presStyleCnt="4" custLinFactNeighborX="-3680" custLinFactNeighborY="-920">
        <dgm:presLayoutVars>
          <dgm:bulletEnabled val="1"/>
        </dgm:presLayoutVars>
      </dgm:prSet>
      <dgm:spPr/>
    </dgm:pt>
    <dgm:pt modelId="{1BED6309-FEDB-4E43-AF82-EF402D364EC5}" type="pres">
      <dgm:prSet presAssocID="{F2E82A6C-822F-4EEC-A9BD-32EC3B29399B}" presName="parSpace" presStyleCnt="0"/>
      <dgm:spPr/>
    </dgm:pt>
    <dgm:pt modelId="{82679A3B-92E2-41EF-B8F8-8D810A3D5A71}" type="pres">
      <dgm:prSet presAssocID="{4A8B23E0-1728-413D-ADEF-9A92E8ECCD71}" presName="parTxOnly" presStyleLbl="node1" presStyleIdx="2" presStyleCnt="4" custLinFactNeighborX="-5630" custLinFactNeighborY="-704">
        <dgm:presLayoutVars>
          <dgm:bulletEnabled val="1"/>
        </dgm:presLayoutVars>
      </dgm:prSet>
      <dgm:spPr/>
    </dgm:pt>
    <dgm:pt modelId="{7167D457-F718-40C5-958E-12C48FEB3B32}" type="pres">
      <dgm:prSet presAssocID="{5EC0D410-9F6E-4550-8777-BE9BB16D0665}" presName="parSpace" presStyleCnt="0"/>
      <dgm:spPr/>
    </dgm:pt>
    <dgm:pt modelId="{88416092-0944-45CA-99F7-ADC882841404}" type="pres">
      <dgm:prSet presAssocID="{AA7D0087-5243-4546-9E43-A80956457571}" presName="parTxOnly" presStyleLbl="node1" presStyleIdx="3" presStyleCnt="4" custLinFactNeighborX="-3680">
        <dgm:presLayoutVars>
          <dgm:bulletEnabled val="1"/>
        </dgm:presLayoutVars>
      </dgm:prSet>
      <dgm:spPr/>
    </dgm:pt>
  </dgm:ptLst>
  <dgm:cxnLst>
    <dgm:cxn modelId="{16F24E0D-382C-45B9-AA5E-3F10ADAC46EE}" type="presOf" srcId="{4F732E03-E692-42B0-A1B6-2EF6EFEEF9E8}" destId="{83C3C6C7-A288-43AE-91A6-63F965118FF5}" srcOrd="0" destOrd="0" presId="urn:microsoft.com/office/officeart/2005/8/layout/hChevron3"/>
    <dgm:cxn modelId="{B6E7205F-222E-4474-91D8-C69CEE50A5F4}" srcId="{4F732E03-E692-42B0-A1B6-2EF6EFEEF9E8}" destId="{AC33925C-6304-47FC-AB9C-AE8E4B79C2C0}" srcOrd="1" destOrd="0" parTransId="{EF6F279D-33AB-4B87-8312-C629C1EE1865}" sibTransId="{F2E82A6C-822F-4EEC-A9BD-32EC3B29399B}"/>
    <dgm:cxn modelId="{A20F1694-6BA3-476F-AB69-E043404EA14E}" type="presOf" srcId="{AA7D0087-5243-4546-9E43-A80956457571}" destId="{88416092-0944-45CA-99F7-ADC882841404}" srcOrd="0" destOrd="0" presId="urn:microsoft.com/office/officeart/2005/8/layout/hChevron3"/>
    <dgm:cxn modelId="{EDA98697-EB7B-49CF-854A-55C18DB9D696}" type="presOf" srcId="{FCCA3BFF-54FD-4A48-AFEB-F156CCF0D367}" destId="{F8CBF376-8D22-4558-9C86-ADD2471520F8}" srcOrd="0" destOrd="0" presId="urn:microsoft.com/office/officeart/2005/8/layout/hChevron3"/>
    <dgm:cxn modelId="{1DF60DAD-6DDE-4C66-8319-EF71B7A708BA}" srcId="{4F732E03-E692-42B0-A1B6-2EF6EFEEF9E8}" destId="{4A8B23E0-1728-413D-ADEF-9A92E8ECCD71}" srcOrd="2" destOrd="0" parTransId="{17E8F589-EBAE-4D40-9A09-0BCF6328DC8B}" sibTransId="{5EC0D410-9F6E-4550-8777-BE9BB16D0665}"/>
    <dgm:cxn modelId="{397E74C4-475C-4624-9685-A2AD2307B314}" srcId="{4F732E03-E692-42B0-A1B6-2EF6EFEEF9E8}" destId="{FCCA3BFF-54FD-4A48-AFEB-F156CCF0D367}" srcOrd="0" destOrd="0" parTransId="{D25EA69E-A0EF-45CE-8660-1D94B2E6C55B}" sibTransId="{29779AB4-8365-498F-A13E-E6BA3E33F10F}"/>
    <dgm:cxn modelId="{4457ADD7-9C0C-4C26-BE0B-E5182691F65C}" srcId="{4F732E03-E692-42B0-A1B6-2EF6EFEEF9E8}" destId="{AA7D0087-5243-4546-9E43-A80956457571}" srcOrd="3" destOrd="0" parTransId="{44483AEB-4F1A-487A-BBF3-CC298ACD331E}" sibTransId="{C50CEA6E-ACBB-432F-807A-F214250C4630}"/>
    <dgm:cxn modelId="{E30BD9E7-30BF-4B60-884A-733BAA8719E2}" type="presOf" srcId="{4A8B23E0-1728-413D-ADEF-9A92E8ECCD71}" destId="{82679A3B-92E2-41EF-B8F8-8D810A3D5A71}" srcOrd="0" destOrd="0" presId="urn:microsoft.com/office/officeart/2005/8/layout/hChevron3"/>
    <dgm:cxn modelId="{04D58AEB-B817-4F3A-9A73-380945C67E6A}" type="presOf" srcId="{AC33925C-6304-47FC-AB9C-AE8E4B79C2C0}" destId="{0FED587B-EB9E-4F5D-983F-9484ED6CCDBF}" srcOrd="0" destOrd="0" presId="urn:microsoft.com/office/officeart/2005/8/layout/hChevron3"/>
    <dgm:cxn modelId="{00084089-C3E3-48E4-ABD5-35D17ACFD631}" type="presParOf" srcId="{83C3C6C7-A288-43AE-91A6-63F965118FF5}" destId="{F8CBF376-8D22-4558-9C86-ADD2471520F8}" srcOrd="0" destOrd="0" presId="urn:microsoft.com/office/officeart/2005/8/layout/hChevron3"/>
    <dgm:cxn modelId="{1EC2D7B5-A969-4C04-AC1E-744C07CC1F97}" type="presParOf" srcId="{83C3C6C7-A288-43AE-91A6-63F965118FF5}" destId="{6EEFB1E6-F1E4-4997-9E7D-BBB41A9DE738}" srcOrd="1" destOrd="0" presId="urn:microsoft.com/office/officeart/2005/8/layout/hChevron3"/>
    <dgm:cxn modelId="{B75D55C6-C53E-491C-8089-C9E9BDD8BC29}" type="presParOf" srcId="{83C3C6C7-A288-43AE-91A6-63F965118FF5}" destId="{0FED587B-EB9E-4F5D-983F-9484ED6CCDBF}" srcOrd="2" destOrd="0" presId="urn:microsoft.com/office/officeart/2005/8/layout/hChevron3"/>
    <dgm:cxn modelId="{E69DB1FF-5185-4C00-B398-AAA10ED305D9}" type="presParOf" srcId="{83C3C6C7-A288-43AE-91A6-63F965118FF5}" destId="{1BED6309-FEDB-4E43-AF82-EF402D364EC5}" srcOrd="3" destOrd="0" presId="urn:microsoft.com/office/officeart/2005/8/layout/hChevron3"/>
    <dgm:cxn modelId="{73D6E49D-A8A1-472F-9DB3-C9DCA91E2F5B}" type="presParOf" srcId="{83C3C6C7-A288-43AE-91A6-63F965118FF5}" destId="{82679A3B-92E2-41EF-B8F8-8D810A3D5A71}" srcOrd="4" destOrd="0" presId="urn:microsoft.com/office/officeart/2005/8/layout/hChevron3"/>
    <dgm:cxn modelId="{8AA90D15-1B27-4EDD-B468-17A03959ABB6}" type="presParOf" srcId="{83C3C6C7-A288-43AE-91A6-63F965118FF5}" destId="{7167D457-F718-40C5-958E-12C48FEB3B32}" srcOrd="5" destOrd="0" presId="urn:microsoft.com/office/officeart/2005/8/layout/hChevron3"/>
    <dgm:cxn modelId="{F69C664A-E487-41FC-9090-3C56DEC0567E}" type="presParOf" srcId="{83C3C6C7-A288-43AE-91A6-63F965118FF5}" destId="{88416092-0944-45CA-99F7-ADC882841404}" srcOrd="6"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F732E03-E692-42B0-A1B6-2EF6EFEEF9E8}" type="doc">
      <dgm:prSet loTypeId="urn:microsoft.com/office/officeart/2005/8/layout/hChevron3" loCatId="process" qsTypeId="urn:microsoft.com/office/officeart/2005/8/quickstyle/simple1" qsCatId="simple" csTypeId="urn:microsoft.com/office/officeart/2005/8/colors/accent1_2" csCatId="accent1" phldr="1"/>
      <dgm:spPr/>
    </dgm:pt>
    <dgm:pt modelId="{FCCA3BFF-54FD-4A48-AFEB-F156CCF0D367}">
      <dgm:prSet phldrT="[Texte]" custT="1"/>
      <dgm:spPr>
        <a:solidFill>
          <a:srgbClr val="EB4E5F"/>
        </a:solidFill>
      </dgm:spPr>
      <dgm:t>
        <a:bodyPr/>
        <a:lstStyle/>
        <a:p>
          <a:r>
            <a:rPr lang="fr-FR" sz="1800" b="1" dirty="0"/>
            <a:t>1. </a:t>
          </a:r>
          <a:r>
            <a:rPr lang="fr-FR" sz="1800" b="1" dirty="0" err="1"/>
            <a:t>Research</a:t>
          </a:r>
          <a:r>
            <a:rPr lang="fr-FR" sz="1800" b="1" dirty="0"/>
            <a:t> objectives</a:t>
          </a:r>
        </a:p>
      </dgm:t>
    </dgm:pt>
    <dgm:pt modelId="{D25EA69E-A0EF-45CE-8660-1D94B2E6C55B}" type="parTrans" cxnId="{397E74C4-475C-4624-9685-A2AD2307B314}">
      <dgm:prSet/>
      <dgm:spPr/>
      <dgm:t>
        <a:bodyPr/>
        <a:lstStyle/>
        <a:p>
          <a:endParaRPr lang="fr-FR"/>
        </a:p>
      </dgm:t>
    </dgm:pt>
    <dgm:pt modelId="{29779AB4-8365-498F-A13E-E6BA3E33F10F}" type="sibTrans" cxnId="{397E74C4-475C-4624-9685-A2AD2307B314}">
      <dgm:prSet/>
      <dgm:spPr/>
      <dgm:t>
        <a:bodyPr/>
        <a:lstStyle/>
        <a:p>
          <a:endParaRPr lang="fr-FR"/>
        </a:p>
      </dgm:t>
    </dgm:pt>
    <dgm:pt modelId="{AC33925C-6304-47FC-AB9C-AE8E4B79C2C0}">
      <dgm:prSet phldrT="[Texte]" custT="1"/>
      <dgm:spPr>
        <a:solidFill>
          <a:schemeClr val="accent2"/>
        </a:solidFill>
      </dgm:spPr>
      <dgm:t>
        <a:bodyPr/>
        <a:lstStyle/>
        <a:p>
          <a:r>
            <a:rPr lang="fr-FR" sz="1800" b="1" dirty="0">
              <a:solidFill>
                <a:schemeClr val="bg1"/>
              </a:solidFill>
            </a:rPr>
            <a:t>2. </a:t>
          </a:r>
          <a:r>
            <a:rPr lang="fr-FR" sz="1800" b="1" dirty="0" err="1">
              <a:solidFill>
                <a:schemeClr val="bg1"/>
              </a:solidFill>
            </a:rPr>
            <a:t>Literature</a:t>
          </a:r>
          <a:r>
            <a:rPr lang="fr-FR" sz="1800" b="1" dirty="0">
              <a:solidFill>
                <a:schemeClr val="bg1"/>
              </a:solidFill>
            </a:rPr>
            <a:t> </a:t>
          </a:r>
          <a:r>
            <a:rPr lang="fr-FR" sz="1800" b="1" dirty="0" err="1">
              <a:solidFill>
                <a:schemeClr val="bg1"/>
              </a:solidFill>
            </a:rPr>
            <a:t>review</a:t>
          </a:r>
          <a:endParaRPr lang="fr-FR" sz="1800" b="1" dirty="0">
            <a:solidFill>
              <a:schemeClr val="bg1"/>
            </a:solidFill>
          </a:endParaRPr>
        </a:p>
      </dgm:t>
    </dgm:pt>
    <dgm:pt modelId="{EF6F279D-33AB-4B87-8312-C629C1EE1865}" type="parTrans" cxnId="{B6E7205F-222E-4474-91D8-C69CEE50A5F4}">
      <dgm:prSet/>
      <dgm:spPr/>
      <dgm:t>
        <a:bodyPr/>
        <a:lstStyle/>
        <a:p>
          <a:endParaRPr lang="fr-FR"/>
        </a:p>
      </dgm:t>
    </dgm:pt>
    <dgm:pt modelId="{F2E82A6C-822F-4EEC-A9BD-32EC3B29399B}" type="sibTrans" cxnId="{B6E7205F-222E-4474-91D8-C69CEE50A5F4}">
      <dgm:prSet/>
      <dgm:spPr/>
      <dgm:t>
        <a:bodyPr/>
        <a:lstStyle/>
        <a:p>
          <a:endParaRPr lang="fr-FR"/>
        </a:p>
      </dgm:t>
    </dgm:pt>
    <dgm:pt modelId="{4A8B23E0-1728-413D-ADEF-9A92E8ECCD71}">
      <dgm:prSet phldrT="[Texte]" custT="1"/>
      <dgm:spPr>
        <a:solidFill>
          <a:srgbClr val="B11B39"/>
        </a:solidFill>
      </dgm:spPr>
      <dgm:t>
        <a:bodyPr/>
        <a:lstStyle/>
        <a:p>
          <a:r>
            <a:rPr lang="fr-FR" sz="1800" b="1" dirty="0"/>
            <a:t>3. Method</a:t>
          </a:r>
        </a:p>
      </dgm:t>
    </dgm:pt>
    <dgm:pt modelId="{17E8F589-EBAE-4D40-9A09-0BCF6328DC8B}" type="parTrans" cxnId="{1DF60DAD-6DDE-4C66-8319-EF71B7A708BA}">
      <dgm:prSet/>
      <dgm:spPr/>
      <dgm:t>
        <a:bodyPr/>
        <a:lstStyle/>
        <a:p>
          <a:endParaRPr lang="fr-FR"/>
        </a:p>
      </dgm:t>
    </dgm:pt>
    <dgm:pt modelId="{5EC0D410-9F6E-4550-8777-BE9BB16D0665}" type="sibTrans" cxnId="{1DF60DAD-6DDE-4C66-8319-EF71B7A708BA}">
      <dgm:prSet/>
      <dgm:spPr/>
      <dgm:t>
        <a:bodyPr/>
        <a:lstStyle/>
        <a:p>
          <a:endParaRPr lang="fr-FR"/>
        </a:p>
      </dgm:t>
    </dgm:pt>
    <dgm:pt modelId="{AA7D0087-5243-4546-9E43-A80956457571}">
      <dgm:prSet custT="1"/>
      <dgm:spPr>
        <a:solidFill>
          <a:schemeClr val="accent2"/>
        </a:solidFill>
      </dgm:spPr>
      <dgm:t>
        <a:bodyPr/>
        <a:lstStyle/>
        <a:p>
          <a:r>
            <a:rPr lang="fr-FR" sz="1800" b="1" dirty="0"/>
            <a:t>4. </a:t>
          </a:r>
          <a:r>
            <a:rPr lang="fr-FR" sz="1800" b="1"/>
            <a:t>Progress</a:t>
          </a:r>
          <a:endParaRPr lang="fr-FR" sz="1800" b="1" dirty="0"/>
        </a:p>
      </dgm:t>
    </dgm:pt>
    <dgm:pt modelId="{44483AEB-4F1A-487A-BBF3-CC298ACD331E}" type="parTrans" cxnId="{4457ADD7-9C0C-4C26-BE0B-E5182691F65C}">
      <dgm:prSet/>
      <dgm:spPr/>
      <dgm:t>
        <a:bodyPr/>
        <a:lstStyle/>
        <a:p>
          <a:endParaRPr lang="fr-FR"/>
        </a:p>
      </dgm:t>
    </dgm:pt>
    <dgm:pt modelId="{C50CEA6E-ACBB-432F-807A-F214250C4630}" type="sibTrans" cxnId="{4457ADD7-9C0C-4C26-BE0B-E5182691F65C}">
      <dgm:prSet/>
      <dgm:spPr/>
      <dgm:t>
        <a:bodyPr/>
        <a:lstStyle/>
        <a:p>
          <a:endParaRPr lang="fr-FR"/>
        </a:p>
      </dgm:t>
    </dgm:pt>
    <dgm:pt modelId="{83C3C6C7-A288-43AE-91A6-63F965118FF5}" type="pres">
      <dgm:prSet presAssocID="{4F732E03-E692-42B0-A1B6-2EF6EFEEF9E8}" presName="Name0" presStyleCnt="0">
        <dgm:presLayoutVars>
          <dgm:dir/>
          <dgm:resizeHandles val="exact"/>
        </dgm:presLayoutVars>
      </dgm:prSet>
      <dgm:spPr/>
    </dgm:pt>
    <dgm:pt modelId="{F8CBF376-8D22-4558-9C86-ADD2471520F8}" type="pres">
      <dgm:prSet presAssocID="{FCCA3BFF-54FD-4A48-AFEB-F156CCF0D367}" presName="parTxOnly" presStyleLbl="node1" presStyleIdx="0" presStyleCnt="4">
        <dgm:presLayoutVars>
          <dgm:bulletEnabled val="1"/>
        </dgm:presLayoutVars>
      </dgm:prSet>
      <dgm:spPr/>
    </dgm:pt>
    <dgm:pt modelId="{6EEFB1E6-F1E4-4997-9E7D-BBB41A9DE738}" type="pres">
      <dgm:prSet presAssocID="{29779AB4-8365-498F-A13E-E6BA3E33F10F}" presName="parSpace" presStyleCnt="0"/>
      <dgm:spPr/>
    </dgm:pt>
    <dgm:pt modelId="{0FED587B-EB9E-4F5D-983F-9484ED6CCDBF}" type="pres">
      <dgm:prSet presAssocID="{AC33925C-6304-47FC-AB9C-AE8E4B79C2C0}" presName="parTxOnly" presStyleLbl="node1" presStyleIdx="1" presStyleCnt="4" custLinFactNeighborX="-3680" custLinFactNeighborY="-920">
        <dgm:presLayoutVars>
          <dgm:bulletEnabled val="1"/>
        </dgm:presLayoutVars>
      </dgm:prSet>
      <dgm:spPr/>
    </dgm:pt>
    <dgm:pt modelId="{1BED6309-FEDB-4E43-AF82-EF402D364EC5}" type="pres">
      <dgm:prSet presAssocID="{F2E82A6C-822F-4EEC-A9BD-32EC3B29399B}" presName="parSpace" presStyleCnt="0"/>
      <dgm:spPr/>
    </dgm:pt>
    <dgm:pt modelId="{82679A3B-92E2-41EF-B8F8-8D810A3D5A71}" type="pres">
      <dgm:prSet presAssocID="{4A8B23E0-1728-413D-ADEF-9A92E8ECCD71}" presName="parTxOnly" presStyleLbl="node1" presStyleIdx="2" presStyleCnt="4" custLinFactNeighborX="-5630" custLinFactNeighborY="-704">
        <dgm:presLayoutVars>
          <dgm:bulletEnabled val="1"/>
        </dgm:presLayoutVars>
      </dgm:prSet>
      <dgm:spPr/>
    </dgm:pt>
    <dgm:pt modelId="{7167D457-F718-40C5-958E-12C48FEB3B32}" type="pres">
      <dgm:prSet presAssocID="{5EC0D410-9F6E-4550-8777-BE9BB16D0665}" presName="parSpace" presStyleCnt="0"/>
      <dgm:spPr/>
    </dgm:pt>
    <dgm:pt modelId="{88416092-0944-45CA-99F7-ADC882841404}" type="pres">
      <dgm:prSet presAssocID="{AA7D0087-5243-4546-9E43-A80956457571}" presName="parTxOnly" presStyleLbl="node1" presStyleIdx="3" presStyleCnt="4" custLinFactNeighborX="-3680">
        <dgm:presLayoutVars>
          <dgm:bulletEnabled val="1"/>
        </dgm:presLayoutVars>
      </dgm:prSet>
      <dgm:spPr/>
    </dgm:pt>
  </dgm:ptLst>
  <dgm:cxnLst>
    <dgm:cxn modelId="{16F24E0D-382C-45B9-AA5E-3F10ADAC46EE}" type="presOf" srcId="{4F732E03-E692-42B0-A1B6-2EF6EFEEF9E8}" destId="{83C3C6C7-A288-43AE-91A6-63F965118FF5}" srcOrd="0" destOrd="0" presId="urn:microsoft.com/office/officeart/2005/8/layout/hChevron3"/>
    <dgm:cxn modelId="{B6E7205F-222E-4474-91D8-C69CEE50A5F4}" srcId="{4F732E03-E692-42B0-A1B6-2EF6EFEEF9E8}" destId="{AC33925C-6304-47FC-AB9C-AE8E4B79C2C0}" srcOrd="1" destOrd="0" parTransId="{EF6F279D-33AB-4B87-8312-C629C1EE1865}" sibTransId="{F2E82A6C-822F-4EEC-A9BD-32EC3B29399B}"/>
    <dgm:cxn modelId="{A20F1694-6BA3-476F-AB69-E043404EA14E}" type="presOf" srcId="{AA7D0087-5243-4546-9E43-A80956457571}" destId="{88416092-0944-45CA-99F7-ADC882841404}" srcOrd="0" destOrd="0" presId="urn:microsoft.com/office/officeart/2005/8/layout/hChevron3"/>
    <dgm:cxn modelId="{EDA98697-EB7B-49CF-854A-55C18DB9D696}" type="presOf" srcId="{FCCA3BFF-54FD-4A48-AFEB-F156CCF0D367}" destId="{F8CBF376-8D22-4558-9C86-ADD2471520F8}" srcOrd="0" destOrd="0" presId="urn:microsoft.com/office/officeart/2005/8/layout/hChevron3"/>
    <dgm:cxn modelId="{1DF60DAD-6DDE-4C66-8319-EF71B7A708BA}" srcId="{4F732E03-E692-42B0-A1B6-2EF6EFEEF9E8}" destId="{4A8B23E0-1728-413D-ADEF-9A92E8ECCD71}" srcOrd="2" destOrd="0" parTransId="{17E8F589-EBAE-4D40-9A09-0BCF6328DC8B}" sibTransId="{5EC0D410-9F6E-4550-8777-BE9BB16D0665}"/>
    <dgm:cxn modelId="{397E74C4-475C-4624-9685-A2AD2307B314}" srcId="{4F732E03-E692-42B0-A1B6-2EF6EFEEF9E8}" destId="{FCCA3BFF-54FD-4A48-AFEB-F156CCF0D367}" srcOrd="0" destOrd="0" parTransId="{D25EA69E-A0EF-45CE-8660-1D94B2E6C55B}" sibTransId="{29779AB4-8365-498F-A13E-E6BA3E33F10F}"/>
    <dgm:cxn modelId="{4457ADD7-9C0C-4C26-BE0B-E5182691F65C}" srcId="{4F732E03-E692-42B0-A1B6-2EF6EFEEF9E8}" destId="{AA7D0087-5243-4546-9E43-A80956457571}" srcOrd="3" destOrd="0" parTransId="{44483AEB-4F1A-487A-BBF3-CC298ACD331E}" sibTransId="{C50CEA6E-ACBB-432F-807A-F214250C4630}"/>
    <dgm:cxn modelId="{E30BD9E7-30BF-4B60-884A-733BAA8719E2}" type="presOf" srcId="{4A8B23E0-1728-413D-ADEF-9A92E8ECCD71}" destId="{82679A3B-92E2-41EF-B8F8-8D810A3D5A71}" srcOrd="0" destOrd="0" presId="urn:microsoft.com/office/officeart/2005/8/layout/hChevron3"/>
    <dgm:cxn modelId="{04D58AEB-B817-4F3A-9A73-380945C67E6A}" type="presOf" srcId="{AC33925C-6304-47FC-AB9C-AE8E4B79C2C0}" destId="{0FED587B-EB9E-4F5D-983F-9484ED6CCDBF}" srcOrd="0" destOrd="0" presId="urn:microsoft.com/office/officeart/2005/8/layout/hChevron3"/>
    <dgm:cxn modelId="{00084089-C3E3-48E4-ABD5-35D17ACFD631}" type="presParOf" srcId="{83C3C6C7-A288-43AE-91A6-63F965118FF5}" destId="{F8CBF376-8D22-4558-9C86-ADD2471520F8}" srcOrd="0" destOrd="0" presId="urn:microsoft.com/office/officeart/2005/8/layout/hChevron3"/>
    <dgm:cxn modelId="{1EC2D7B5-A969-4C04-AC1E-744C07CC1F97}" type="presParOf" srcId="{83C3C6C7-A288-43AE-91A6-63F965118FF5}" destId="{6EEFB1E6-F1E4-4997-9E7D-BBB41A9DE738}" srcOrd="1" destOrd="0" presId="urn:microsoft.com/office/officeart/2005/8/layout/hChevron3"/>
    <dgm:cxn modelId="{B75D55C6-C53E-491C-8089-C9E9BDD8BC29}" type="presParOf" srcId="{83C3C6C7-A288-43AE-91A6-63F965118FF5}" destId="{0FED587B-EB9E-4F5D-983F-9484ED6CCDBF}" srcOrd="2" destOrd="0" presId="urn:microsoft.com/office/officeart/2005/8/layout/hChevron3"/>
    <dgm:cxn modelId="{E69DB1FF-5185-4C00-B398-AAA10ED305D9}" type="presParOf" srcId="{83C3C6C7-A288-43AE-91A6-63F965118FF5}" destId="{1BED6309-FEDB-4E43-AF82-EF402D364EC5}" srcOrd="3" destOrd="0" presId="urn:microsoft.com/office/officeart/2005/8/layout/hChevron3"/>
    <dgm:cxn modelId="{73D6E49D-A8A1-472F-9DB3-C9DCA91E2F5B}" type="presParOf" srcId="{83C3C6C7-A288-43AE-91A6-63F965118FF5}" destId="{82679A3B-92E2-41EF-B8F8-8D810A3D5A71}" srcOrd="4" destOrd="0" presId="urn:microsoft.com/office/officeart/2005/8/layout/hChevron3"/>
    <dgm:cxn modelId="{8AA90D15-1B27-4EDD-B468-17A03959ABB6}" type="presParOf" srcId="{83C3C6C7-A288-43AE-91A6-63F965118FF5}" destId="{7167D457-F718-40C5-958E-12C48FEB3B32}" srcOrd="5" destOrd="0" presId="urn:microsoft.com/office/officeart/2005/8/layout/hChevron3"/>
    <dgm:cxn modelId="{F69C664A-E487-41FC-9090-3C56DEC0567E}" type="presParOf" srcId="{83C3C6C7-A288-43AE-91A6-63F965118FF5}" destId="{88416092-0944-45CA-99F7-ADC882841404}" srcOrd="6"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F732E03-E692-42B0-A1B6-2EF6EFEEF9E8}" type="doc">
      <dgm:prSet loTypeId="urn:microsoft.com/office/officeart/2005/8/layout/hChevron3" loCatId="process" qsTypeId="urn:microsoft.com/office/officeart/2005/8/quickstyle/simple1" qsCatId="simple" csTypeId="urn:microsoft.com/office/officeart/2005/8/colors/accent1_2" csCatId="accent1" phldr="1"/>
      <dgm:spPr/>
    </dgm:pt>
    <dgm:pt modelId="{FCCA3BFF-54FD-4A48-AFEB-F156CCF0D367}">
      <dgm:prSet phldrT="[Texte]" custT="1"/>
      <dgm:spPr>
        <a:solidFill>
          <a:srgbClr val="EB4E5F"/>
        </a:solidFill>
      </dgm:spPr>
      <dgm:t>
        <a:bodyPr/>
        <a:lstStyle/>
        <a:p>
          <a:r>
            <a:rPr lang="fr-FR" sz="1800" b="1" dirty="0"/>
            <a:t>1. </a:t>
          </a:r>
          <a:r>
            <a:rPr lang="fr-FR" sz="1800" b="1" dirty="0" err="1"/>
            <a:t>Research</a:t>
          </a:r>
          <a:r>
            <a:rPr lang="fr-FR" sz="1800" b="1" dirty="0"/>
            <a:t> objectives</a:t>
          </a:r>
        </a:p>
      </dgm:t>
    </dgm:pt>
    <dgm:pt modelId="{D25EA69E-A0EF-45CE-8660-1D94B2E6C55B}" type="parTrans" cxnId="{397E74C4-475C-4624-9685-A2AD2307B314}">
      <dgm:prSet/>
      <dgm:spPr/>
      <dgm:t>
        <a:bodyPr/>
        <a:lstStyle/>
        <a:p>
          <a:endParaRPr lang="fr-FR"/>
        </a:p>
      </dgm:t>
    </dgm:pt>
    <dgm:pt modelId="{29779AB4-8365-498F-A13E-E6BA3E33F10F}" type="sibTrans" cxnId="{397E74C4-475C-4624-9685-A2AD2307B314}">
      <dgm:prSet/>
      <dgm:spPr/>
      <dgm:t>
        <a:bodyPr/>
        <a:lstStyle/>
        <a:p>
          <a:endParaRPr lang="fr-FR"/>
        </a:p>
      </dgm:t>
    </dgm:pt>
    <dgm:pt modelId="{AC33925C-6304-47FC-AB9C-AE8E4B79C2C0}">
      <dgm:prSet phldrT="[Texte]" custT="1"/>
      <dgm:spPr>
        <a:solidFill>
          <a:schemeClr val="accent2"/>
        </a:solidFill>
      </dgm:spPr>
      <dgm:t>
        <a:bodyPr/>
        <a:lstStyle/>
        <a:p>
          <a:r>
            <a:rPr lang="fr-FR" sz="1800" b="1" dirty="0">
              <a:solidFill>
                <a:schemeClr val="bg1"/>
              </a:solidFill>
            </a:rPr>
            <a:t>2. </a:t>
          </a:r>
          <a:r>
            <a:rPr lang="fr-FR" sz="1800" b="1" dirty="0" err="1">
              <a:solidFill>
                <a:schemeClr val="bg1"/>
              </a:solidFill>
            </a:rPr>
            <a:t>Literature</a:t>
          </a:r>
          <a:r>
            <a:rPr lang="fr-FR" sz="1800" b="1" dirty="0">
              <a:solidFill>
                <a:schemeClr val="bg1"/>
              </a:solidFill>
            </a:rPr>
            <a:t> </a:t>
          </a:r>
          <a:r>
            <a:rPr lang="fr-FR" sz="1800" b="1" dirty="0" err="1">
              <a:solidFill>
                <a:schemeClr val="bg1"/>
              </a:solidFill>
            </a:rPr>
            <a:t>review</a:t>
          </a:r>
          <a:endParaRPr lang="fr-FR" sz="1800" b="1" dirty="0">
            <a:solidFill>
              <a:schemeClr val="bg1"/>
            </a:solidFill>
          </a:endParaRPr>
        </a:p>
      </dgm:t>
    </dgm:pt>
    <dgm:pt modelId="{EF6F279D-33AB-4B87-8312-C629C1EE1865}" type="parTrans" cxnId="{B6E7205F-222E-4474-91D8-C69CEE50A5F4}">
      <dgm:prSet/>
      <dgm:spPr/>
      <dgm:t>
        <a:bodyPr/>
        <a:lstStyle/>
        <a:p>
          <a:endParaRPr lang="fr-FR"/>
        </a:p>
      </dgm:t>
    </dgm:pt>
    <dgm:pt modelId="{F2E82A6C-822F-4EEC-A9BD-32EC3B29399B}" type="sibTrans" cxnId="{B6E7205F-222E-4474-91D8-C69CEE50A5F4}">
      <dgm:prSet/>
      <dgm:spPr/>
      <dgm:t>
        <a:bodyPr/>
        <a:lstStyle/>
        <a:p>
          <a:endParaRPr lang="fr-FR"/>
        </a:p>
      </dgm:t>
    </dgm:pt>
    <dgm:pt modelId="{4A8B23E0-1728-413D-ADEF-9A92E8ECCD71}">
      <dgm:prSet phldrT="[Texte]" custT="1"/>
      <dgm:spPr>
        <a:solidFill>
          <a:schemeClr val="accent2"/>
        </a:solidFill>
      </dgm:spPr>
      <dgm:t>
        <a:bodyPr/>
        <a:lstStyle/>
        <a:p>
          <a:r>
            <a:rPr lang="fr-FR" sz="1800" b="1" dirty="0"/>
            <a:t>3. Method</a:t>
          </a:r>
        </a:p>
      </dgm:t>
    </dgm:pt>
    <dgm:pt modelId="{17E8F589-EBAE-4D40-9A09-0BCF6328DC8B}" type="parTrans" cxnId="{1DF60DAD-6DDE-4C66-8319-EF71B7A708BA}">
      <dgm:prSet/>
      <dgm:spPr/>
      <dgm:t>
        <a:bodyPr/>
        <a:lstStyle/>
        <a:p>
          <a:endParaRPr lang="fr-FR"/>
        </a:p>
      </dgm:t>
    </dgm:pt>
    <dgm:pt modelId="{5EC0D410-9F6E-4550-8777-BE9BB16D0665}" type="sibTrans" cxnId="{1DF60DAD-6DDE-4C66-8319-EF71B7A708BA}">
      <dgm:prSet/>
      <dgm:spPr/>
      <dgm:t>
        <a:bodyPr/>
        <a:lstStyle/>
        <a:p>
          <a:endParaRPr lang="fr-FR"/>
        </a:p>
      </dgm:t>
    </dgm:pt>
    <dgm:pt modelId="{AA7D0087-5243-4546-9E43-A80956457571}">
      <dgm:prSet custT="1"/>
      <dgm:spPr>
        <a:solidFill>
          <a:srgbClr val="B11B39"/>
        </a:solidFill>
      </dgm:spPr>
      <dgm:t>
        <a:bodyPr/>
        <a:lstStyle/>
        <a:p>
          <a:r>
            <a:rPr lang="fr-FR" sz="1800" b="1" dirty="0"/>
            <a:t>4. </a:t>
          </a:r>
          <a:r>
            <a:rPr lang="fr-FR" sz="1800" b="1"/>
            <a:t>Progress</a:t>
          </a:r>
          <a:endParaRPr lang="fr-FR" sz="1800" b="1" dirty="0"/>
        </a:p>
      </dgm:t>
    </dgm:pt>
    <dgm:pt modelId="{44483AEB-4F1A-487A-BBF3-CC298ACD331E}" type="parTrans" cxnId="{4457ADD7-9C0C-4C26-BE0B-E5182691F65C}">
      <dgm:prSet/>
      <dgm:spPr/>
      <dgm:t>
        <a:bodyPr/>
        <a:lstStyle/>
        <a:p>
          <a:endParaRPr lang="fr-FR"/>
        </a:p>
      </dgm:t>
    </dgm:pt>
    <dgm:pt modelId="{C50CEA6E-ACBB-432F-807A-F214250C4630}" type="sibTrans" cxnId="{4457ADD7-9C0C-4C26-BE0B-E5182691F65C}">
      <dgm:prSet/>
      <dgm:spPr/>
      <dgm:t>
        <a:bodyPr/>
        <a:lstStyle/>
        <a:p>
          <a:endParaRPr lang="fr-FR"/>
        </a:p>
      </dgm:t>
    </dgm:pt>
    <dgm:pt modelId="{83C3C6C7-A288-43AE-91A6-63F965118FF5}" type="pres">
      <dgm:prSet presAssocID="{4F732E03-E692-42B0-A1B6-2EF6EFEEF9E8}" presName="Name0" presStyleCnt="0">
        <dgm:presLayoutVars>
          <dgm:dir/>
          <dgm:resizeHandles val="exact"/>
        </dgm:presLayoutVars>
      </dgm:prSet>
      <dgm:spPr/>
    </dgm:pt>
    <dgm:pt modelId="{F8CBF376-8D22-4558-9C86-ADD2471520F8}" type="pres">
      <dgm:prSet presAssocID="{FCCA3BFF-54FD-4A48-AFEB-F156CCF0D367}" presName="parTxOnly" presStyleLbl="node1" presStyleIdx="0" presStyleCnt="4">
        <dgm:presLayoutVars>
          <dgm:bulletEnabled val="1"/>
        </dgm:presLayoutVars>
      </dgm:prSet>
      <dgm:spPr/>
    </dgm:pt>
    <dgm:pt modelId="{6EEFB1E6-F1E4-4997-9E7D-BBB41A9DE738}" type="pres">
      <dgm:prSet presAssocID="{29779AB4-8365-498F-A13E-E6BA3E33F10F}" presName="parSpace" presStyleCnt="0"/>
      <dgm:spPr/>
    </dgm:pt>
    <dgm:pt modelId="{0FED587B-EB9E-4F5D-983F-9484ED6CCDBF}" type="pres">
      <dgm:prSet presAssocID="{AC33925C-6304-47FC-AB9C-AE8E4B79C2C0}" presName="parTxOnly" presStyleLbl="node1" presStyleIdx="1" presStyleCnt="4" custLinFactNeighborX="-3680" custLinFactNeighborY="-920">
        <dgm:presLayoutVars>
          <dgm:bulletEnabled val="1"/>
        </dgm:presLayoutVars>
      </dgm:prSet>
      <dgm:spPr/>
    </dgm:pt>
    <dgm:pt modelId="{1BED6309-FEDB-4E43-AF82-EF402D364EC5}" type="pres">
      <dgm:prSet presAssocID="{F2E82A6C-822F-4EEC-A9BD-32EC3B29399B}" presName="parSpace" presStyleCnt="0"/>
      <dgm:spPr/>
    </dgm:pt>
    <dgm:pt modelId="{82679A3B-92E2-41EF-B8F8-8D810A3D5A71}" type="pres">
      <dgm:prSet presAssocID="{4A8B23E0-1728-413D-ADEF-9A92E8ECCD71}" presName="parTxOnly" presStyleLbl="node1" presStyleIdx="2" presStyleCnt="4" custLinFactNeighborX="-5630" custLinFactNeighborY="-704">
        <dgm:presLayoutVars>
          <dgm:bulletEnabled val="1"/>
        </dgm:presLayoutVars>
      </dgm:prSet>
      <dgm:spPr/>
    </dgm:pt>
    <dgm:pt modelId="{7167D457-F718-40C5-958E-12C48FEB3B32}" type="pres">
      <dgm:prSet presAssocID="{5EC0D410-9F6E-4550-8777-BE9BB16D0665}" presName="parSpace" presStyleCnt="0"/>
      <dgm:spPr/>
    </dgm:pt>
    <dgm:pt modelId="{88416092-0944-45CA-99F7-ADC882841404}" type="pres">
      <dgm:prSet presAssocID="{AA7D0087-5243-4546-9E43-A80956457571}" presName="parTxOnly" presStyleLbl="node1" presStyleIdx="3" presStyleCnt="4" custLinFactNeighborX="-3680">
        <dgm:presLayoutVars>
          <dgm:bulletEnabled val="1"/>
        </dgm:presLayoutVars>
      </dgm:prSet>
      <dgm:spPr/>
    </dgm:pt>
  </dgm:ptLst>
  <dgm:cxnLst>
    <dgm:cxn modelId="{16F24E0D-382C-45B9-AA5E-3F10ADAC46EE}" type="presOf" srcId="{4F732E03-E692-42B0-A1B6-2EF6EFEEF9E8}" destId="{83C3C6C7-A288-43AE-91A6-63F965118FF5}" srcOrd="0" destOrd="0" presId="urn:microsoft.com/office/officeart/2005/8/layout/hChevron3"/>
    <dgm:cxn modelId="{B6E7205F-222E-4474-91D8-C69CEE50A5F4}" srcId="{4F732E03-E692-42B0-A1B6-2EF6EFEEF9E8}" destId="{AC33925C-6304-47FC-AB9C-AE8E4B79C2C0}" srcOrd="1" destOrd="0" parTransId="{EF6F279D-33AB-4B87-8312-C629C1EE1865}" sibTransId="{F2E82A6C-822F-4EEC-A9BD-32EC3B29399B}"/>
    <dgm:cxn modelId="{A20F1694-6BA3-476F-AB69-E043404EA14E}" type="presOf" srcId="{AA7D0087-5243-4546-9E43-A80956457571}" destId="{88416092-0944-45CA-99F7-ADC882841404}" srcOrd="0" destOrd="0" presId="urn:microsoft.com/office/officeart/2005/8/layout/hChevron3"/>
    <dgm:cxn modelId="{EDA98697-EB7B-49CF-854A-55C18DB9D696}" type="presOf" srcId="{FCCA3BFF-54FD-4A48-AFEB-F156CCF0D367}" destId="{F8CBF376-8D22-4558-9C86-ADD2471520F8}" srcOrd="0" destOrd="0" presId="urn:microsoft.com/office/officeart/2005/8/layout/hChevron3"/>
    <dgm:cxn modelId="{1DF60DAD-6DDE-4C66-8319-EF71B7A708BA}" srcId="{4F732E03-E692-42B0-A1B6-2EF6EFEEF9E8}" destId="{4A8B23E0-1728-413D-ADEF-9A92E8ECCD71}" srcOrd="2" destOrd="0" parTransId="{17E8F589-EBAE-4D40-9A09-0BCF6328DC8B}" sibTransId="{5EC0D410-9F6E-4550-8777-BE9BB16D0665}"/>
    <dgm:cxn modelId="{397E74C4-475C-4624-9685-A2AD2307B314}" srcId="{4F732E03-E692-42B0-A1B6-2EF6EFEEF9E8}" destId="{FCCA3BFF-54FD-4A48-AFEB-F156CCF0D367}" srcOrd="0" destOrd="0" parTransId="{D25EA69E-A0EF-45CE-8660-1D94B2E6C55B}" sibTransId="{29779AB4-8365-498F-A13E-E6BA3E33F10F}"/>
    <dgm:cxn modelId="{4457ADD7-9C0C-4C26-BE0B-E5182691F65C}" srcId="{4F732E03-E692-42B0-A1B6-2EF6EFEEF9E8}" destId="{AA7D0087-5243-4546-9E43-A80956457571}" srcOrd="3" destOrd="0" parTransId="{44483AEB-4F1A-487A-BBF3-CC298ACD331E}" sibTransId="{C50CEA6E-ACBB-432F-807A-F214250C4630}"/>
    <dgm:cxn modelId="{E30BD9E7-30BF-4B60-884A-733BAA8719E2}" type="presOf" srcId="{4A8B23E0-1728-413D-ADEF-9A92E8ECCD71}" destId="{82679A3B-92E2-41EF-B8F8-8D810A3D5A71}" srcOrd="0" destOrd="0" presId="urn:microsoft.com/office/officeart/2005/8/layout/hChevron3"/>
    <dgm:cxn modelId="{04D58AEB-B817-4F3A-9A73-380945C67E6A}" type="presOf" srcId="{AC33925C-6304-47FC-AB9C-AE8E4B79C2C0}" destId="{0FED587B-EB9E-4F5D-983F-9484ED6CCDBF}" srcOrd="0" destOrd="0" presId="urn:microsoft.com/office/officeart/2005/8/layout/hChevron3"/>
    <dgm:cxn modelId="{00084089-C3E3-48E4-ABD5-35D17ACFD631}" type="presParOf" srcId="{83C3C6C7-A288-43AE-91A6-63F965118FF5}" destId="{F8CBF376-8D22-4558-9C86-ADD2471520F8}" srcOrd="0" destOrd="0" presId="urn:microsoft.com/office/officeart/2005/8/layout/hChevron3"/>
    <dgm:cxn modelId="{1EC2D7B5-A969-4C04-AC1E-744C07CC1F97}" type="presParOf" srcId="{83C3C6C7-A288-43AE-91A6-63F965118FF5}" destId="{6EEFB1E6-F1E4-4997-9E7D-BBB41A9DE738}" srcOrd="1" destOrd="0" presId="urn:microsoft.com/office/officeart/2005/8/layout/hChevron3"/>
    <dgm:cxn modelId="{B75D55C6-C53E-491C-8089-C9E9BDD8BC29}" type="presParOf" srcId="{83C3C6C7-A288-43AE-91A6-63F965118FF5}" destId="{0FED587B-EB9E-4F5D-983F-9484ED6CCDBF}" srcOrd="2" destOrd="0" presId="urn:microsoft.com/office/officeart/2005/8/layout/hChevron3"/>
    <dgm:cxn modelId="{E69DB1FF-5185-4C00-B398-AAA10ED305D9}" type="presParOf" srcId="{83C3C6C7-A288-43AE-91A6-63F965118FF5}" destId="{1BED6309-FEDB-4E43-AF82-EF402D364EC5}" srcOrd="3" destOrd="0" presId="urn:microsoft.com/office/officeart/2005/8/layout/hChevron3"/>
    <dgm:cxn modelId="{73D6E49D-A8A1-472F-9DB3-C9DCA91E2F5B}" type="presParOf" srcId="{83C3C6C7-A288-43AE-91A6-63F965118FF5}" destId="{82679A3B-92E2-41EF-B8F8-8D810A3D5A71}" srcOrd="4" destOrd="0" presId="urn:microsoft.com/office/officeart/2005/8/layout/hChevron3"/>
    <dgm:cxn modelId="{8AA90D15-1B27-4EDD-B468-17A03959ABB6}" type="presParOf" srcId="{83C3C6C7-A288-43AE-91A6-63F965118FF5}" destId="{7167D457-F718-40C5-958E-12C48FEB3B32}" srcOrd="5" destOrd="0" presId="urn:microsoft.com/office/officeart/2005/8/layout/hChevron3"/>
    <dgm:cxn modelId="{F69C664A-E487-41FC-9090-3C56DEC0567E}" type="presParOf" srcId="{83C3C6C7-A288-43AE-91A6-63F965118FF5}" destId="{88416092-0944-45CA-99F7-ADC882841404}"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F732E03-E692-42B0-A1B6-2EF6EFEEF9E8}" type="doc">
      <dgm:prSet loTypeId="urn:microsoft.com/office/officeart/2005/8/layout/hChevron3" loCatId="process" qsTypeId="urn:microsoft.com/office/officeart/2005/8/quickstyle/simple1" qsCatId="simple" csTypeId="urn:microsoft.com/office/officeart/2005/8/colors/accent1_2" csCatId="accent1" phldr="1"/>
      <dgm:spPr/>
    </dgm:pt>
    <dgm:pt modelId="{FCCA3BFF-54FD-4A48-AFEB-F156CCF0D367}">
      <dgm:prSet phldrT="[Texte]" custT="1"/>
      <dgm:spPr>
        <a:solidFill>
          <a:srgbClr val="EB4E5F"/>
        </a:solidFill>
      </dgm:spPr>
      <dgm:t>
        <a:bodyPr/>
        <a:lstStyle/>
        <a:p>
          <a:r>
            <a:rPr lang="fr-FR" sz="1800" b="1" dirty="0"/>
            <a:t>1. </a:t>
          </a:r>
          <a:r>
            <a:rPr lang="fr-FR" sz="1800" b="1" dirty="0" err="1"/>
            <a:t>Research</a:t>
          </a:r>
          <a:r>
            <a:rPr lang="fr-FR" sz="1800" b="1" dirty="0"/>
            <a:t> objectives</a:t>
          </a:r>
        </a:p>
      </dgm:t>
    </dgm:pt>
    <dgm:pt modelId="{D25EA69E-A0EF-45CE-8660-1D94B2E6C55B}" type="parTrans" cxnId="{397E74C4-475C-4624-9685-A2AD2307B314}">
      <dgm:prSet/>
      <dgm:spPr/>
      <dgm:t>
        <a:bodyPr/>
        <a:lstStyle/>
        <a:p>
          <a:endParaRPr lang="fr-FR"/>
        </a:p>
      </dgm:t>
    </dgm:pt>
    <dgm:pt modelId="{29779AB4-8365-498F-A13E-E6BA3E33F10F}" type="sibTrans" cxnId="{397E74C4-475C-4624-9685-A2AD2307B314}">
      <dgm:prSet/>
      <dgm:spPr/>
      <dgm:t>
        <a:bodyPr/>
        <a:lstStyle/>
        <a:p>
          <a:endParaRPr lang="fr-FR"/>
        </a:p>
      </dgm:t>
    </dgm:pt>
    <dgm:pt modelId="{AC33925C-6304-47FC-AB9C-AE8E4B79C2C0}">
      <dgm:prSet phldrT="[Texte]" custT="1"/>
      <dgm:spPr>
        <a:solidFill>
          <a:schemeClr val="accent2"/>
        </a:solidFill>
      </dgm:spPr>
      <dgm:t>
        <a:bodyPr/>
        <a:lstStyle/>
        <a:p>
          <a:r>
            <a:rPr lang="fr-FR" sz="1800" b="1" dirty="0">
              <a:solidFill>
                <a:schemeClr val="bg1"/>
              </a:solidFill>
            </a:rPr>
            <a:t>2. </a:t>
          </a:r>
          <a:r>
            <a:rPr lang="fr-FR" sz="1800" b="1" dirty="0" err="1">
              <a:solidFill>
                <a:schemeClr val="bg1"/>
              </a:solidFill>
            </a:rPr>
            <a:t>Literature</a:t>
          </a:r>
          <a:r>
            <a:rPr lang="fr-FR" sz="1800" b="1" dirty="0">
              <a:solidFill>
                <a:schemeClr val="bg1"/>
              </a:solidFill>
            </a:rPr>
            <a:t> </a:t>
          </a:r>
          <a:r>
            <a:rPr lang="fr-FR" sz="1800" b="1" dirty="0" err="1">
              <a:solidFill>
                <a:schemeClr val="bg1"/>
              </a:solidFill>
            </a:rPr>
            <a:t>review</a:t>
          </a:r>
          <a:endParaRPr lang="fr-FR" sz="1800" b="1" dirty="0">
            <a:solidFill>
              <a:schemeClr val="bg1"/>
            </a:solidFill>
          </a:endParaRPr>
        </a:p>
      </dgm:t>
    </dgm:pt>
    <dgm:pt modelId="{EF6F279D-33AB-4B87-8312-C629C1EE1865}" type="parTrans" cxnId="{B6E7205F-222E-4474-91D8-C69CEE50A5F4}">
      <dgm:prSet/>
      <dgm:spPr/>
      <dgm:t>
        <a:bodyPr/>
        <a:lstStyle/>
        <a:p>
          <a:endParaRPr lang="fr-FR"/>
        </a:p>
      </dgm:t>
    </dgm:pt>
    <dgm:pt modelId="{F2E82A6C-822F-4EEC-A9BD-32EC3B29399B}" type="sibTrans" cxnId="{B6E7205F-222E-4474-91D8-C69CEE50A5F4}">
      <dgm:prSet/>
      <dgm:spPr/>
      <dgm:t>
        <a:bodyPr/>
        <a:lstStyle/>
        <a:p>
          <a:endParaRPr lang="fr-FR"/>
        </a:p>
      </dgm:t>
    </dgm:pt>
    <dgm:pt modelId="{4A8B23E0-1728-413D-ADEF-9A92E8ECCD71}">
      <dgm:prSet phldrT="[Texte]" custT="1"/>
      <dgm:spPr>
        <a:solidFill>
          <a:schemeClr val="accent2"/>
        </a:solidFill>
      </dgm:spPr>
      <dgm:t>
        <a:bodyPr/>
        <a:lstStyle/>
        <a:p>
          <a:r>
            <a:rPr lang="fr-FR" sz="1800" b="1" dirty="0"/>
            <a:t>3. Method</a:t>
          </a:r>
        </a:p>
      </dgm:t>
    </dgm:pt>
    <dgm:pt modelId="{17E8F589-EBAE-4D40-9A09-0BCF6328DC8B}" type="parTrans" cxnId="{1DF60DAD-6DDE-4C66-8319-EF71B7A708BA}">
      <dgm:prSet/>
      <dgm:spPr/>
      <dgm:t>
        <a:bodyPr/>
        <a:lstStyle/>
        <a:p>
          <a:endParaRPr lang="fr-FR"/>
        </a:p>
      </dgm:t>
    </dgm:pt>
    <dgm:pt modelId="{5EC0D410-9F6E-4550-8777-BE9BB16D0665}" type="sibTrans" cxnId="{1DF60DAD-6DDE-4C66-8319-EF71B7A708BA}">
      <dgm:prSet/>
      <dgm:spPr/>
      <dgm:t>
        <a:bodyPr/>
        <a:lstStyle/>
        <a:p>
          <a:endParaRPr lang="fr-FR"/>
        </a:p>
      </dgm:t>
    </dgm:pt>
    <dgm:pt modelId="{AA7D0087-5243-4546-9E43-A80956457571}">
      <dgm:prSet custT="1"/>
      <dgm:spPr>
        <a:solidFill>
          <a:srgbClr val="B11B39"/>
        </a:solidFill>
      </dgm:spPr>
      <dgm:t>
        <a:bodyPr/>
        <a:lstStyle/>
        <a:p>
          <a:r>
            <a:rPr lang="fr-FR" sz="1800" b="1" dirty="0"/>
            <a:t>4. </a:t>
          </a:r>
          <a:r>
            <a:rPr lang="fr-FR" sz="1800" b="1"/>
            <a:t>Progress</a:t>
          </a:r>
          <a:endParaRPr lang="fr-FR" sz="1800" b="1" dirty="0"/>
        </a:p>
      </dgm:t>
    </dgm:pt>
    <dgm:pt modelId="{44483AEB-4F1A-487A-BBF3-CC298ACD331E}" type="parTrans" cxnId="{4457ADD7-9C0C-4C26-BE0B-E5182691F65C}">
      <dgm:prSet/>
      <dgm:spPr/>
      <dgm:t>
        <a:bodyPr/>
        <a:lstStyle/>
        <a:p>
          <a:endParaRPr lang="fr-FR"/>
        </a:p>
      </dgm:t>
    </dgm:pt>
    <dgm:pt modelId="{C50CEA6E-ACBB-432F-807A-F214250C4630}" type="sibTrans" cxnId="{4457ADD7-9C0C-4C26-BE0B-E5182691F65C}">
      <dgm:prSet/>
      <dgm:spPr/>
      <dgm:t>
        <a:bodyPr/>
        <a:lstStyle/>
        <a:p>
          <a:endParaRPr lang="fr-FR"/>
        </a:p>
      </dgm:t>
    </dgm:pt>
    <dgm:pt modelId="{83C3C6C7-A288-43AE-91A6-63F965118FF5}" type="pres">
      <dgm:prSet presAssocID="{4F732E03-E692-42B0-A1B6-2EF6EFEEF9E8}" presName="Name0" presStyleCnt="0">
        <dgm:presLayoutVars>
          <dgm:dir/>
          <dgm:resizeHandles val="exact"/>
        </dgm:presLayoutVars>
      </dgm:prSet>
      <dgm:spPr/>
    </dgm:pt>
    <dgm:pt modelId="{F8CBF376-8D22-4558-9C86-ADD2471520F8}" type="pres">
      <dgm:prSet presAssocID="{FCCA3BFF-54FD-4A48-AFEB-F156CCF0D367}" presName="parTxOnly" presStyleLbl="node1" presStyleIdx="0" presStyleCnt="4">
        <dgm:presLayoutVars>
          <dgm:bulletEnabled val="1"/>
        </dgm:presLayoutVars>
      </dgm:prSet>
      <dgm:spPr/>
    </dgm:pt>
    <dgm:pt modelId="{6EEFB1E6-F1E4-4997-9E7D-BBB41A9DE738}" type="pres">
      <dgm:prSet presAssocID="{29779AB4-8365-498F-A13E-E6BA3E33F10F}" presName="parSpace" presStyleCnt="0"/>
      <dgm:spPr/>
    </dgm:pt>
    <dgm:pt modelId="{0FED587B-EB9E-4F5D-983F-9484ED6CCDBF}" type="pres">
      <dgm:prSet presAssocID="{AC33925C-6304-47FC-AB9C-AE8E4B79C2C0}" presName="parTxOnly" presStyleLbl="node1" presStyleIdx="1" presStyleCnt="4" custLinFactNeighborX="-3680" custLinFactNeighborY="-920">
        <dgm:presLayoutVars>
          <dgm:bulletEnabled val="1"/>
        </dgm:presLayoutVars>
      </dgm:prSet>
      <dgm:spPr/>
    </dgm:pt>
    <dgm:pt modelId="{1BED6309-FEDB-4E43-AF82-EF402D364EC5}" type="pres">
      <dgm:prSet presAssocID="{F2E82A6C-822F-4EEC-A9BD-32EC3B29399B}" presName="parSpace" presStyleCnt="0"/>
      <dgm:spPr/>
    </dgm:pt>
    <dgm:pt modelId="{82679A3B-92E2-41EF-B8F8-8D810A3D5A71}" type="pres">
      <dgm:prSet presAssocID="{4A8B23E0-1728-413D-ADEF-9A92E8ECCD71}" presName="parTxOnly" presStyleLbl="node1" presStyleIdx="2" presStyleCnt="4" custLinFactNeighborX="-5630" custLinFactNeighborY="-704">
        <dgm:presLayoutVars>
          <dgm:bulletEnabled val="1"/>
        </dgm:presLayoutVars>
      </dgm:prSet>
      <dgm:spPr/>
    </dgm:pt>
    <dgm:pt modelId="{7167D457-F718-40C5-958E-12C48FEB3B32}" type="pres">
      <dgm:prSet presAssocID="{5EC0D410-9F6E-4550-8777-BE9BB16D0665}" presName="parSpace" presStyleCnt="0"/>
      <dgm:spPr/>
    </dgm:pt>
    <dgm:pt modelId="{88416092-0944-45CA-99F7-ADC882841404}" type="pres">
      <dgm:prSet presAssocID="{AA7D0087-5243-4546-9E43-A80956457571}" presName="parTxOnly" presStyleLbl="node1" presStyleIdx="3" presStyleCnt="4" custLinFactNeighborX="-3680">
        <dgm:presLayoutVars>
          <dgm:bulletEnabled val="1"/>
        </dgm:presLayoutVars>
      </dgm:prSet>
      <dgm:spPr/>
    </dgm:pt>
  </dgm:ptLst>
  <dgm:cxnLst>
    <dgm:cxn modelId="{16F24E0D-382C-45B9-AA5E-3F10ADAC46EE}" type="presOf" srcId="{4F732E03-E692-42B0-A1B6-2EF6EFEEF9E8}" destId="{83C3C6C7-A288-43AE-91A6-63F965118FF5}" srcOrd="0" destOrd="0" presId="urn:microsoft.com/office/officeart/2005/8/layout/hChevron3"/>
    <dgm:cxn modelId="{B6E7205F-222E-4474-91D8-C69CEE50A5F4}" srcId="{4F732E03-E692-42B0-A1B6-2EF6EFEEF9E8}" destId="{AC33925C-6304-47FC-AB9C-AE8E4B79C2C0}" srcOrd="1" destOrd="0" parTransId="{EF6F279D-33AB-4B87-8312-C629C1EE1865}" sibTransId="{F2E82A6C-822F-4EEC-A9BD-32EC3B29399B}"/>
    <dgm:cxn modelId="{A20F1694-6BA3-476F-AB69-E043404EA14E}" type="presOf" srcId="{AA7D0087-5243-4546-9E43-A80956457571}" destId="{88416092-0944-45CA-99F7-ADC882841404}" srcOrd="0" destOrd="0" presId="urn:microsoft.com/office/officeart/2005/8/layout/hChevron3"/>
    <dgm:cxn modelId="{EDA98697-EB7B-49CF-854A-55C18DB9D696}" type="presOf" srcId="{FCCA3BFF-54FD-4A48-AFEB-F156CCF0D367}" destId="{F8CBF376-8D22-4558-9C86-ADD2471520F8}" srcOrd="0" destOrd="0" presId="urn:microsoft.com/office/officeart/2005/8/layout/hChevron3"/>
    <dgm:cxn modelId="{1DF60DAD-6DDE-4C66-8319-EF71B7A708BA}" srcId="{4F732E03-E692-42B0-A1B6-2EF6EFEEF9E8}" destId="{4A8B23E0-1728-413D-ADEF-9A92E8ECCD71}" srcOrd="2" destOrd="0" parTransId="{17E8F589-EBAE-4D40-9A09-0BCF6328DC8B}" sibTransId="{5EC0D410-9F6E-4550-8777-BE9BB16D0665}"/>
    <dgm:cxn modelId="{397E74C4-475C-4624-9685-A2AD2307B314}" srcId="{4F732E03-E692-42B0-A1B6-2EF6EFEEF9E8}" destId="{FCCA3BFF-54FD-4A48-AFEB-F156CCF0D367}" srcOrd="0" destOrd="0" parTransId="{D25EA69E-A0EF-45CE-8660-1D94B2E6C55B}" sibTransId="{29779AB4-8365-498F-A13E-E6BA3E33F10F}"/>
    <dgm:cxn modelId="{4457ADD7-9C0C-4C26-BE0B-E5182691F65C}" srcId="{4F732E03-E692-42B0-A1B6-2EF6EFEEF9E8}" destId="{AA7D0087-5243-4546-9E43-A80956457571}" srcOrd="3" destOrd="0" parTransId="{44483AEB-4F1A-487A-BBF3-CC298ACD331E}" sibTransId="{C50CEA6E-ACBB-432F-807A-F214250C4630}"/>
    <dgm:cxn modelId="{E30BD9E7-30BF-4B60-884A-733BAA8719E2}" type="presOf" srcId="{4A8B23E0-1728-413D-ADEF-9A92E8ECCD71}" destId="{82679A3B-92E2-41EF-B8F8-8D810A3D5A71}" srcOrd="0" destOrd="0" presId="urn:microsoft.com/office/officeart/2005/8/layout/hChevron3"/>
    <dgm:cxn modelId="{04D58AEB-B817-4F3A-9A73-380945C67E6A}" type="presOf" srcId="{AC33925C-6304-47FC-AB9C-AE8E4B79C2C0}" destId="{0FED587B-EB9E-4F5D-983F-9484ED6CCDBF}" srcOrd="0" destOrd="0" presId="urn:microsoft.com/office/officeart/2005/8/layout/hChevron3"/>
    <dgm:cxn modelId="{00084089-C3E3-48E4-ABD5-35D17ACFD631}" type="presParOf" srcId="{83C3C6C7-A288-43AE-91A6-63F965118FF5}" destId="{F8CBF376-8D22-4558-9C86-ADD2471520F8}" srcOrd="0" destOrd="0" presId="urn:microsoft.com/office/officeart/2005/8/layout/hChevron3"/>
    <dgm:cxn modelId="{1EC2D7B5-A969-4C04-AC1E-744C07CC1F97}" type="presParOf" srcId="{83C3C6C7-A288-43AE-91A6-63F965118FF5}" destId="{6EEFB1E6-F1E4-4997-9E7D-BBB41A9DE738}" srcOrd="1" destOrd="0" presId="urn:microsoft.com/office/officeart/2005/8/layout/hChevron3"/>
    <dgm:cxn modelId="{B75D55C6-C53E-491C-8089-C9E9BDD8BC29}" type="presParOf" srcId="{83C3C6C7-A288-43AE-91A6-63F965118FF5}" destId="{0FED587B-EB9E-4F5D-983F-9484ED6CCDBF}" srcOrd="2" destOrd="0" presId="urn:microsoft.com/office/officeart/2005/8/layout/hChevron3"/>
    <dgm:cxn modelId="{E69DB1FF-5185-4C00-B398-AAA10ED305D9}" type="presParOf" srcId="{83C3C6C7-A288-43AE-91A6-63F965118FF5}" destId="{1BED6309-FEDB-4E43-AF82-EF402D364EC5}" srcOrd="3" destOrd="0" presId="urn:microsoft.com/office/officeart/2005/8/layout/hChevron3"/>
    <dgm:cxn modelId="{73D6E49D-A8A1-472F-9DB3-C9DCA91E2F5B}" type="presParOf" srcId="{83C3C6C7-A288-43AE-91A6-63F965118FF5}" destId="{82679A3B-92E2-41EF-B8F8-8D810A3D5A71}" srcOrd="4" destOrd="0" presId="urn:microsoft.com/office/officeart/2005/8/layout/hChevron3"/>
    <dgm:cxn modelId="{8AA90D15-1B27-4EDD-B468-17A03959ABB6}" type="presParOf" srcId="{83C3C6C7-A288-43AE-91A6-63F965118FF5}" destId="{7167D457-F718-40C5-958E-12C48FEB3B32}" srcOrd="5" destOrd="0" presId="urn:microsoft.com/office/officeart/2005/8/layout/hChevron3"/>
    <dgm:cxn modelId="{F69C664A-E487-41FC-9090-3C56DEC0567E}" type="presParOf" srcId="{83C3C6C7-A288-43AE-91A6-63F965118FF5}" destId="{88416092-0944-45CA-99F7-ADC882841404}"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F732E03-E692-42B0-A1B6-2EF6EFEEF9E8}" type="doc">
      <dgm:prSet loTypeId="urn:microsoft.com/office/officeart/2005/8/layout/hChevron3" loCatId="process" qsTypeId="urn:microsoft.com/office/officeart/2005/8/quickstyle/simple1" qsCatId="simple" csTypeId="urn:microsoft.com/office/officeart/2005/8/colors/accent1_2" csCatId="accent1" phldr="1"/>
      <dgm:spPr/>
    </dgm:pt>
    <dgm:pt modelId="{FCCA3BFF-54FD-4A48-AFEB-F156CCF0D367}">
      <dgm:prSet phldrT="[Texte]" custT="1"/>
      <dgm:spPr>
        <a:solidFill>
          <a:srgbClr val="EB4E5F"/>
        </a:solidFill>
      </dgm:spPr>
      <dgm:t>
        <a:bodyPr/>
        <a:lstStyle/>
        <a:p>
          <a:r>
            <a:rPr lang="fr-FR" sz="1800" b="1" dirty="0"/>
            <a:t>1. </a:t>
          </a:r>
          <a:r>
            <a:rPr lang="fr-FR" sz="1800" b="1" dirty="0" err="1"/>
            <a:t>Research</a:t>
          </a:r>
          <a:r>
            <a:rPr lang="fr-FR" sz="1800" b="1" dirty="0"/>
            <a:t> objectives</a:t>
          </a:r>
        </a:p>
      </dgm:t>
    </dgm:pt>
    <dgm:pt modelId="{D25EA69E-A0EF-45CE-8660-1D94B2E6C55B}" type="parTrans" cxnId="{397E74C4-475C-4624-9685-A2AD2307B314}">
      <dgm:prSet/>
      <dgm:spPr/>
      <dgm:t>
        <a:bodyPr/>
        <a:lstStyle/>
        <a:p>
          <a:endParaRPr lang="fr-FR"/>
        </a:p>
      </dgm:t>
    </dgm:pt>
    <dgm:pt modelId="{29779AB4-8365-498F-A13E-E6BA3E33F10F}" type="sibTrans" cxnId="{397E74C4-475C-4624-9685-A2AD2307B314}">
      <dgm:prSet/>
      <dgm:spPr/>
      <dgm:t>
        <a:bodyPr/>
        <a:lstStyle/>
        <a:p>
          <a:endParaRPr lang="fr-FR"/>
        </a:p>
      </dgm:t>
    </dgm:pt>
    <dgm:pt modelId="{AC33925C-6304-47FC-AB9C-AE8E4B79C2C0}">
      <dgm:prSet phldrT="[Texte]" custT="1"/>
      <dgm:spPr>
        <a:solidFill>
          <a:schemeClr val="accent2"/>
        </a:solidFill>
      </dgm:spPr>
      <dgm:t>
        <a:bodyPr/>
        <a:lstStyle/>
        <a:p>
          <a:r>
            <a:rPr lang="fr-FR" sz="1800" b="1" dirty="0">
              <a:solidFill>
                <a:schemeClr val="bg1"/>
              </a:solidFill>
            </a:rPr>
            <a:t>2. </a:t>
          </a:r>
          <a:r>
            <a:rPr lang="fr-FR" sz="1800" b="1" dirty="0" err="1">
              <a:solidFill>
                <a:schemeClr val="bg1"/>
              </a:solidFill>
            </a:rPr>
            <a:t>Literature</a:t>
          </a:r>
          <a:r>
            <a:rPr lang="fr-FR" sz="1800" b="1" dirty="0">
              <a:solidFill>
                <a:schemeClr val="bg1"/>
              </a:solidFill>
            </a:rPr>
            <a:t> </a:t>
          </a:r>
          <a:r>
            <a:rPr lang="fr-FR" sz="1800" b="1" dirty="0" err="1">
              <a:solidFill>
                <a:schemeClr val="bg1"/>
              </a:solidFill>
            </a:rPr>
            <a:t>review</a:t>
          </a:r>
          <a:endParaRPr lang="fr-FR" sz="1800" b="1" dirty="0">
            <a:solidFill>
              <a:schemeClr val="bg1"/>
            </a:solidFill>
          </a:endParaRPr>
        </a:p>
      </dgm:t>
    </dgm:pt>
    <dgm:pt modelId="{EF6F279D-33AB-4B87-8312-C629C1EE1865}" type="parTrans" cxnId="{B6E7205F-222E-4474-91D8-C69CEE50A5F4}">
      <dgm:prSet/>
      <dgm:spPr/>
      <dgm:t>
        <a:bodyPr/>
        <a:lstStyle/>
        <a:p>
          <a:endParaRPr lang="fr-FR"/>
        </a:p>
      </dgm:t>
    </dgm:pt>
    <dgm:pt modelId="{F2E82A6C-822F-4EEC-A9BD-32EC3B29399B}" type="sibTrans" cxnId="{B6E7205F-222E-4474-91D8-C69CEE50A5F4}">
      <dgm:prSet/>
      <dgm:spPr/>
      <dgm:t>
        <a:bodyPr/>
        <a:lstStyle/>
        <a:p>
          <a:endParaRPr lang="fr-FR"/>
        </a:p>
      </dgm:t>
    </dgm:pt>
    <dgm:pt modelId="{4A8B23E0-1728-413D-ADEF-9A92E8ECCD71}">
      <dgm:prSet phldrT="[Texte]" custT="1"/>
      <dgm:spPr>
        <a:solidFill>
          <a:schemeClr val="accent2"/>
        </a:solidFill>
      </dgm:spPr>
      <dgm:t>
        <a:bodyPr/>
        <a:lstStyle/>
        <a:p>
          <a:r>
            <a:rPr lang="fr-FR" sz="1800" b="1" dirty="0"/>
            <a:t>3. Method</a:t>
          </a:r>
        </a:p>
      </dgm:t>
    </dgm:pt>
    <dgm:pt modelId="{17E8F589-EBAE-4D40-9A09-0BCF6328DC8B}" type="parTrans" cxnId="{1DF60DAD-6DDE-4C66-8319-EF71B7A708BA}">
      <dgm:prSet/>
      <dgm:spPr/>
      <dgm:t>
        <a:bodyPr/>
        <a:lstStyle/>
        <a:p>
          <a:endParaRPr lang="fr-FR"/>
        </a:p>
      </dgm:t>
    </dgm:pt>
    <dgm:pt modelId="{5EC0D410-9F6E-4550-8777-BE9BB16D0665}" type="sibTrans" cxnId="{1DF60DAD-6DDE-4C66-8319-EF71B7A708BA}">
      <dgm:prSet/>
      <dgm:spPr/>
      <dgm:t>
        <a:bodyPr/>
        <a:lstStyle/>
        <a:p>
          <a:endParaRPr lang="fr-FR"/>
        </a:p>
      </dgm:t>
    </dgm:pt>
    <dgm:pt modelId="{AA7D0087-5243-4546-9E43-A80956457571}">
      <dgm:prSet custT="1"/>
      <dgm:spPr>
        <a:solidFill>
          <a:srgbClr val="B11B39"/>
        </a:solidFill>
      </dgm:spPr>
      <dgm:t>
        <a:bodyPr/>
        <a:lstStyle/>
        <a:p>
          <a:r>
            <a:rPr lang="fr-FR" sz="1800" b="1" dirty="0"/>
            <a:t>4. </a:t>
          </a:r>
          <a:r>
            <a:rPr lang="fr-FR" sz="1800" b="1"/>
            <a:t>Progress</a:t>
          </a:r>
          <a:endParaRPr lang="fr-FR" sz="1800" b="1" dirty="0"/>
        </a:p>
      </dgm:t>
    </dgm:pt>
    <dgm:pt modelId="{44483AEB-4F1A-487A-BBF3-CC298ACD331E}" type="parTrans" cxnId="{4457ADD7-9C0C-4C26-BE0B-E5182691F65C}">
      <dgm:prSet/>
      <dgm:spPr/>
      <dgm:t>
        <a:bodyPr/>
        <a:lstStyle/>
        <a:p>
          <a:endParaRPr lang="fr-FR"/>
        </a:p>
      </dgm:t>
    </dgm:pt>
    <dgm:pt modelId="{C50CEA6E-ACBB-432F-807A-F214250C4630}" type="sibTrans" cxnId="{4457ADD7-9C0C-4C26-BE0B-E5182691F65C}">
      <dgm:prSet/>
      <dgm:spPr/>
      <dgm:t>
        <a:bodyPr/>
        <a:lstStyle/>
        <a:p>
          <a:endParaRPr lang="fr-FR"/>
        </a:p>
      </dgm:t>
    </dgm:pt>
    <dgm:pt modelId="{83C3C6C7-A288-43AE-91A6-63F965118FF5}" type="pres">
      <dgm:prSet presAssocID="{4F732E03-E692-42B0-A1B6-2EF6EFEEF9E8}" presName="Name0" presStyleCnt="0">
        <dgm:presLayoutVars>
          <dgm:dir/>
          <dgm:resizeHandles val="exact"/>
        </dgm:presLayoutVars>
      </dgm:prSet>
      <dgm:spPr/>
    </dgm:pt>
    <dgm:pt modelId="{F8CBF376-8D22-4558-9C86-ADD2471520F8}" type="pres">
      <dgm:prSet presAssocID="{FCCA3BFF-54FD-4A48-AFEB-F156CCF0D367}" presName="parTxOnly" presStyleLbl="node1" presStyleIdx="0" presStyleCnt="4">
        <dgm:presLayoutVars>
          <dgm:bulletEnabled val="1"/>
        </dgm:presLayoutVars>
      </dgm:prSet>
      <dgm:spPr/>
    </dgm:pt>
    <dgm:pt modelId="{6EEFB1E6-F1E4-4997-9E7D-BBB41A9DE738}" type="pres">
      <dgm:prSet presAssocID="{29779AB4-8365-498F-A13E-E6BA3E33F10F}" presName="parSpace" presStyleCnt="0"/>
      <dgm:spPr/>
    </dgm:pt>
    <dgm:pt modelId="{0FED587B-EB9E-4F5D-983F-9484ED6CCDBF}" type="pres">
      <dgm:prSet presAssocID="{AC33925C-6304-47FC-AB9C-AE8E4B79C2C0}" presName="parTxOnly" presStyleLbl="node1" presStyleIdx="1" presStyleCnt="4" custLinFactNeighborX="-3680" custLinFactNeighborY="-920">
        <dgm:presLayoutVars>
          <dgm:bulletEnabled val="1"/>
        </dgm:presLayoutVars>
      </dgm:prSet>
      <dgm:spPr/>
    </dgm:pt>
    <dgm:pt modelId="{1BED6309-FEDB-4E43-AF82-EF402D364EC5}" type="pres">
      <dgm:prSet presAssocID="{F2E82A6C-822F-4EEC-A9BD-32EC3B29399B}" presName="parSpace" presStyleCnt="0"/>
      <dgm:spPr/>
    </dgm:pt>
    <dgm:pt modelId="{82679A3B-92E2-41EF-B8F8-8D810A3D5A71}" type="pres">
      <dgm:prSet presAssocID="{4A8B23E0-1728-413D-ADEF-9A92E8ECCD71}" presName="parTxOnly" presStyleLbl="node1" presStyleIdx="2" presStyleCnt="4" custLinFactNeighborX="-5630" custLinFactNeighborY="-704">
        <dgm:presLayoutVars>
          <dgm:bulletEnabled val="1"/>
        </dgm:presLayoutVars>
      </dgm:prSet>
      <dgm:spPr/>
    </dgm:pt>
    <dgm:pt modelId="{7167D457-F718-40C5-958E-12C48FEB3B32}" type="pres">
      <dgm:prSet presAssocID="{5EC0D410-9F6E-4550-8777-BE9BB16D0665}" presName="parSpace" presStyleCnt="0"/>
      <dgm:spPr/>
    </dgm:pt>
    <dgm:pt modelId="{88416092-0944-45CA-99F7-ADC882841404}" type="pres">
      <dgm:prSet presAssocID="{AA7D0087-5243-4546-9E43-A80956457571}" presName="parTxOnly" presStyleLbl="node1" presStyleIdx="3" presStyleCnt="4" custLinFactNeighborX="-3680">
        <dgm:presLayoutVars>
          <dgm:bulletEnabled val="1"/>
        </dgm:presLayoutVars>
      </dgm:prSet>
      <dgm:spPr/>
    </dgm:pt>
  </dgm:ptLst>
  <dgm:cxnLst>
    <dgm:cxn modelId="{16F24E0D-382C-45B9-AA5E-3F10ADAC46EE}" type="presOf" srcId="{4F732E03-E692-42B0-A1B6-2EF6EFEEF9E8}" destId="{83C3C6C7-A288-43AE-91A6-63F965118FF5}" srcOrd="0" destOrd="0" presId="urn:microsoft.com/office/officeart/2005/8/layout/hChevron3"/>
    <dgm:cxn modelId="{B6E7205F-222E-4474-91D8-C69CEE50A5F4}" srcId="{4F732E03-E692-42B0-A1B6-2EF6EFEEF9E8}" destId="{AC33925C-6304-47FC-AB9C-AE8E4B79C2C0}" srcOrd="1" destOrd="0" parTransId="{EF6F279D-33AB-4B87-8312-C629C1EE1865}" sibTransId="{F2E82A6C-822F-4EEC-A9BD-32EC3B29399B}"/>
    <dgm:cxn modelId="{A20F1694-6BA3-476F-AB69-E043404EA14E}" type="presOf" srcId="{AA7D0087-5243-4546-9E43-A80956457571}" destId="{88416092-0944-45CA-99F7-ADC882841404}" srcOrd="0" destOrd="0" presId="urn:microsoft.com/office/officeart/2005/8/layout/hChevron3"/>
    <dgm:cxn modelId="{EDA98697-EB7B-49CF-854A-55C18DB9D696}" type="presOf" srcId="{FCCA3BFF-54FD-4A48-AFEB-F156CCF0D367}" destId="{F8CBF376-8D22-4558-9C86-ADD2471520F8}" srcOrd="0" destOrd="0" presId="urn:microsoft.com/office/officeart/2005/8/layout/hChevron3"/>
    <dgm:cxn modelId="{1DF60DAD-6DDE-4C66-8319-EF71B7A708BA}" srcId="{4F732E03-E692-42B0-A1B6-2EF6EFEEF9E8}" destId="{4A8B23E0-1728-413D-ADEF-9A92E8ECCD71}" srcOrd="2" destOrd="0" parTransId="{17E8F589-EBAE-4D40-9A09-0BCF6328DC8B}" sibTransId="{5EC0D410-9F6E-4550-8777-BE9BB16D0665}"/>
    <dgm:cxn modelId="{397E74C4-475C-4624-9685-A2AD2307B314}" srcId="{4F732E03-E692-42B0-A1B6-2EF6EFEEF9E8}" destId="{FCCA3BFF-54FD-4A48-AFEB-F156CCF0D367}" srcOrd="0" destOrd="0" parTransId="{D25EA69E-A0EF-45CE-8660-1D94B2E6C55B}" sibTransId="{29779AB4-8365-498F-A13E-E6BA3E33F10F}"/>
    <dgm:cxn modelId="{4457ADD7-9C0C-4C26-BE0B-E5182691F65C}" srcId="{4F732E03-E692-42B0-A1B6-2EF6EFEEF9E8}" destId="{AA7D0087-5243-4546-9E43-A80956457571}" srcOrd="3" destOrd="0" parTransId="{44483AEB-4F1A-487A-BBF3-CC298ACD331E}" sibTransId="{C50CEA6E-ACBB-432F-807A-F214250C4630}"/>
    <dgm:cxn modelId="{E30BD9E7-30BF-4B60-884A-733BAA8719E2}" type="presOf" srcId="{4A8B23E0-1728-413D-ADEF-9A92E8ECCD71}" destId="{82679A3B-92E2-41EF-B8F8-8D810A3D5A71}" srcOrd="0" destOrd="0" presId="urn:microsoft.com/office/officeart/2005/8/layout/hChevron3"/>
    <dgm:cxn modelId="{04D58AEB-B817-4F3A-9A73-380945C67E6A}" type="presOf" srcId="{AC33925C-6304-47FC-AB9C-AE8E4B79C2C0}" destId="{0FED587B-EB9E-4F5D-983F-9484ED6CCDBF}" srcOrd="0" destOrd="0" presId="urn:microsoft.com/office/officeart/2005/8/layout/hChevron3"/>
    <dgm:cxn modelId="{00084089-C3E3-48E4-ABD5-35D17ACFD631}" type="presParOf" srcId="{83C3C6C7-A288-43AE-91A6-63F965118FF5}" destId="{F8CBF376-8D22-4558-9C86-ADD2471520F8}" srcOrd="0" destOrd="0" presId="urn:microsoft.com/office/officeart/2005/8/layout/hChevron3"/>
    <dgm:cxn modelId="{1EC2D7B5-A969-4C04-AC1E-744C07CC1F97}" type="presParOf" srcId="{83C3C6C7-A288-43AE-91A6-63F965118FF5}" destId="{6EEFB1E6-F1E4-4997-9E7D-BBB41A9DE738}" srcOrd="1" destOrd="0" presId="urn:microsoft.com/office/officeart/2005/8/layout/hChevron3"/>
    <dgm:cxn modelId="{B75D55C6-C53E-491C-8089-C9E9BDD8BC29}" type="presParOf" srcId="{83C3C6C7-A288-43AE-91A6-63F965118FF5}" destId="{0FED587B-EB9E-4F5D-983F-9484ED6CCDBF}" srcOrd="2" destOrd="0" presId="urn:microsoft.com/office/officeart/2005/8/layout/hChevron3"/>
    <dgm:cxn modelId="{E69DB1FF-5185-4C00-B398-AAA10ED305D9}" type="presParOf" srcId="{83C3C6C7-A288-43AE-91A6-63F965118FF5}" destId="{1BED6309-FEDB-4E43-AF82-EF402D364EC5}" srcOrd="3" destOrd="0" presId="urn:microsoft.com/office/officeart/2005/8/layout/hChevron3"/>
    <dgm:cxn modelId="{73D6E49D-A8A1-472F-9DB3-C9DCA91E2F5B}" type="presParOf" srcId="{83C3C6C7-A288-43AE-91A6-63F965118FF5}" destId="{82679A3B-92E2-41EF-B8F8-8D810A3D5A71}" srcOrd="4" destOrd="0" presId="urn:microsoft.com/office/officeart/2005/8/layout/hChevron3"/>
    <dgm:cxn modelId="{8AA90D15-1B27-4EDD-B468-17A03959ABB6}" type="presParOf" srcId="{83C3C6C7-A288-43AE-91A6-63F965118FF5}" destId="{7167D457-F718-40C5-958E-12C48FEB3B32}" srcOrd="5" destOrd="0" presId="urn:microsoft.com/office/officeart/2005/8/layout/hChevron3"/>
    <dgm:cxn modelId="{F69C664A-E487-41FC-9090-3C56DEC0567E}" type="presParOf" srcId="{83C3C6C7-A288-43AE-91A6-63F965118FF5}" destId="{88416092-0944-45CA-99F7-ADC882841404}"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F732E03-E692-42B0-A1B6-2EF6EFEEF9E8}" type="doc">
      <dgm:prSet loTypeId="urn:microsoft.com/office/officeart/2005/8/layout/hChevron3" loCatId="process" qsTypeId="urn:microsoft.com/office/officeart/2005/8/quickstyle/simple1" qsCatId="simple" csTypeId="urn:microsoft.com/office/officeart/2005/8/colors/accent1_2" csCatId="accent1" phldr="1"/>
      <dgm:spPr/>
    </dgm:pt>
    <dgm:pt modelId="{FCCA3BFF-54FD-4A48-AFEB-F156CCF0D367}">
      <dgm:prSet phldrT="[Texte]" custT="1"/>
      <dgm:spPr>
        <a:solidFill>
          <a:srgbClr val="EB4E5F"/>
        </a:solidFill>
      </dgm:spPr>
      <dgm:t>
        <a:bodyPr/>
        <a:lstStyle/>
        <a:p>
          <a:r>
            <a:rPr lang="fr-FR" sz="1800" b="1" dirty="0"/>
            <a:t>1. </a:t>
          </a:r>
          <a:r>
            <a:rPr lang="fr-FR" sz="1800" b="1" dirty="0" err="1"/>
            <a:t>Research</a:t>
          </a:r>
          <a:r>
            <a:rPr lang="fr-FR" sz="1800" b="1" dirty="0"/>
            <a:t> objectives</a:t>
          </a:r>
        </a:p>
      </dgm:t>
    </dgm:pt>
    <dgm:pt modelId="{D25EA69E-A0EF-45CE-8660-1D94B2E6C55B}" type="parTrans" cxnId="{397E74C4-475C-4624-9685-A2AD2307B314}">
      <dgm:prSet/>
      <dgm:spPr/>
      <dgm:t>
        <a:bodyPr/>
        <a:lstStyle/>
        <a:p>
          <a:endParaRPr lang="fr-FR"/>
        </a:p>
      </dgm:t>
    </dgm:pt>
    <dgm:pt modelId="{29779AB4-8365-498F-A13E-E6BA3E33F10F}" type="sibTrans" cxnId="{397E74C4-475C-4624-9685-A2AD2307B314}">
      <dgm:prSet/>
      <dgm:spPr/>
      <dgm:t>
        <a:bodyPr/>
        <a:lstStyle/>
        <a:p>
          <a:endParaRPr lang="fr-FR"/>
        </a:p>
      </dgm:t>
    </dgm:pt>
    <dgm:pt modelId="{AC33925C-6304-47FC-AB9C-AE8E4B79C2C0}">
      <dgm:prSet phldrT="[Texte]" custT="1"/>
      <dgm:spPr>
        <a:solidFill>
          <a:schemeClr val="accent2"/>
        </a:solidFill>
      </dgm:spPr>
      <dgm:t>
        <a:bodyPr/>
        <a:lstStyle/>
        <a:p>
          <a:r>
            <a:rPr lang="fr-FR" sz="1800" b="1" dirty="0">
              <a:solidFill>
                <a:schemeClr val="bg1"/>
              </a:solidFill>
            </a:rPr>
            <a:t>2. </a:t>
          </a:r>
          <a:r>
            <a:rPr lang="fr-FR" sz="1800" b="1" dirty="0" err="1">
              <a:solidFill>
                <a:schemeClr val="bg1"/>
              </a:solidFill>
            </a:rPr>
            <a:t>Literature</a:t>
          </a:r>
          <a:r>
            <a:rPr lang="fr-FR" sz="1800" b="1" dirty="0">
              <a:solidFill>
                <a:schemeClr val="bg1"/>
              </a:solidFill>
            </a:rPr>
            <a:t> </a:t>
          </a:r>
          <a:r>
            <a:rPr lang="fr-FR" sz="1800" b="1" dirty="0" err="1">
              <a:solidFill>
                <a:schemeClr val="bg1"/>
              </a:solidFill>
            </a:rPr>
            <a:t>review</a:t>
          </a:r>
          <a:endParaRPr lang="fr-FR" sz="1800" b="1" dirty="0">
            <a:solidFill>
              <a:schemeClr val="bg1"/>
            </a:solidFill>
          </a:endParaRPr>
        </a:p>
      </dgm:t>
    </dgm:pt>
    <dgm:pt modelId="{EF6F279D-33AB-4B87-8312-C629C1EE1865}" type="parTrans" cxnId="{B6E7205F-222E-4474-91D8-C69CEE50A5F4}">
      <dgm:prSet/>
      <dgm:spPr/>
      <dgm:t>
        <a:bodyPr/>
        <a:lstStyle/>
        <a:p>
          <a:endParaRPr lang="fr-FR"/>
        </a:p>
      </dgm:t>
    </dgm:pt>
    <dgm:pt modelId="{F2E82A6C-822F-4EEC-A9BD-32EC3B29399B}" type="sibTrans" cxnId="{B6E7205F-222E-4474-91D8-C69CEE50A5F4}">
      <dgm:prSet/>
      <dgm:spPr/>
      <dgm:t>
        <a:bodyPr/>
        <a:lstStyle/>
        <a:p>
          <a:endParaRPr lang="fr-FR"/>
        </a:p>
      </dgm:t>
    </dgm:pt>
    <dgm:pt modelId="{4A8B23E0-1728-413D-ADEF-9A92E8ECCD71}">
      <dgm:prSet phldrT="[Texte]" custT="1"/>
      <dgm:spPr>
        <a:solidFill>
          <a:schemeClr val="accent2"/>
        </a:solidFill>
      </dgm:spPr>
      <dgm:t>
        <a:bodyPr/>
        <a:lstStyle/>
        <a:p>
          <a:r>
            <a:rPr lang="fr-FR" sz="1800" b="1" dirty="0"/>
            <a:t>3. Method</a:t>
          </a:r>
        </a:p>
      </dgm:t>
    </dgm:pt>
    <dgm:pt modelId="{17E8F589-EBAE-4D40-9A09-0BCF6328DC8B}" type="parTrans" cxnId="{1DF60DAD-6DDE-4C66-8319-EF71B7A708BA}">
      <dgm:prSet/>
      <dgm:spPr/>
      <dgm:t>
        <a:bodyPr/>
        <a:lstStyle/>
        <a:p>
          <a:endParaRPr lang="fr-FR"/>
        </a:p>
      </dgm:t>
    </dgm:pt>
    <dgm:pt modelId="{5EC0D410-9F6E-4550-8777-BE9BB16D0665}" type="sibTrans" cxnId="{1DF60DAD-6DDE-4C66-8319-EF71B7A708BA}">
      <dgm:prSet/>
      <dgm:spPr/>
      <dgm:t>
        <a:bodyPr/>
        <a:lstStyle/>
        <a:p>
          <a:endParaRPr lang="fr-FR"/>
        </a:p>
      </dgm:t>
    </dgm:pt>
    <dgm:pt modelId="{AA7D0087-5243-4546-9E43-A80956457571}">
      <dgm:prSet custT="1"/>
      <dgm:spPr>
        <a:solidFill>
          <a:srgbClr val="B11B39"/>
        </a:solidFill>
      </dgm:spPr>
      <dgm:t>
        <a:bodyPr/>
        <a:lstStyle/>
        <a:p>
          <a:r>
            <a:rPr lang="fr-FR" sz="1800" b="1" dirty="0"/>
            <a:t>4. </a:t>
          </a:r>
          <a:r>
            <a:rPr lang="fr-FR" sz="1800" b="1"/>
            <a:t>Progress</a:t>
          </a:r>
          <a:endParaRPr lang="fr-FR" sz="1800" b="1" dirty="0"/>
        </a:p>
      </dgm:t>
    </dgm:pt>
    <dgm:pt modelId="{44483AEB-4F1A-487A-BBF3-CC298ACD331E}" type="parTrans" cxnId="{4457ADD7-9C0C-4C26-BE0B-E5182691F65C}">
      <dgm:prSet/>
      <dgm:spPr/>
      <dgm:t>
        <a:bodyPr/>
        <a:lstStyle/>
        <a:p>
          <a:endParaRPr lang="fr-FR"/>
        </a:p>
      </dgm:t>
    </dgm:pt>
    <dgm:pt modelId="{C50CEA6E-ACBB-432F-807A-F214250C4630}" type="sibTrans" cxnId="{4457ADD7-9C0C-4C26-BE0B-E5182691F65C}">
      <dgm:prSet/>
      <dgm:spPr/>
      <dgm:t>
        <a:bodyPr/>
        <a:lstStyle/>
        <a:p>
          <a:endParaRPr lang="fr-FR"/>
        </a:p>
      </dgm:t>
    </dgm:pt>
    <dgm:pt modelId="{83C3C6C7-A288-43AE-91A6-63F965118FF5}" type="pres">
      <dgm:prSet presAssocID="{4F732E03-E692-42B0-A1B6-2EF6EFEEF9E8}" presName="Name0" presStyleCnt="0">
        <dgm:presLayoutVars>
          <dgm:dir/>
          <dgm:resizeHandles val="exact"/>
        </dgm:presLayoutVars>
      </dgm:prSet>
      <dgm:spPr/>
    </dgm:pt>
    <dgm:pt modelId="{F8CBF376-8D22-4558-9C86-ADD2471520F8}" type="pres">
      <dgm:prSet presAssocID="{FCCA3BFF-54FD-4A48-AFEB-F156CCF0D367}" presName="parTxOnly" presStyleLbl="node1" presStyleIdx="0" presStyleCnt="4">
        <dgm:presLayoutVars>
          <dgm:bulletEnabled val="1"/>
        </dgm:presLayoutVars>
      </dgm:prSet>
      <dgm:spPr/>
    </dgm:pt>
    <dgm:pt modelId="{6EEFB1E6-F1E4-4997-9E7D-BBB41A9DE738}" type="pres">
      <dgm:prSet presAssocID="{29779AB4-8365-498F-A13E-E6BA3E33F10F}" presName="parSpace" presStyleCnt="0"/>
      <dgm:spPr/>
    </dgm:pt>
    <dgm:pt modelId="{0FED587B-EB9E-4F5D-983F-9484ED6CCDBF}" type="pres">
      <dgm:prSet presAssocID="{AC33925C-6304-47FC-AB9C-AE8E4B79C2C0}" presName="parTxOnly" presStyleLbl="node1" presStyleIdx="1" presStyleCnt="4" custLinFactNeighborX="-3680" custLinFactNeighborY="-920">
        <dgm:presLayoutVars>
          <dgm:bulletEnabled val="1"/>
        </dgm:presLayoutVars>
      </dgm:prSet>
      <dgm:spPr/>
    </dgm:pt>
    <dgm:pt modelId="{1BED6309-FEDB-4E43-AF82-EF402D364EC5}" type="pres">
      <dgm:prSet presAssocID="{F2E82A6C-822F-4EEC-A9BD-32EC3B29399B}" presName="parSpace" presStyleCnt="0"/>
      <dgm:spPr/>
    </dgm:pt>
    <dgm:pt modelId="{82679A3B-92E2-41EF-B8F8-8D810A3D5A71}" type="pres">
      <dgm:prSet presAssocID="{4A8B23E0-1728-413D-ADEF-9A92E8ECCD71}" presName="parTxOnly" presStyleLbl="node1" presStyleIdx="2" presStyleCnt="4" custLinFactNeighborX="-5630" custLinFactNeighborY="-704">
        <dgm:presLayoutVars>
          <dgm:bulletEnabled val="1"/>
        </dgm:presLayoutVars>
      </dgm:prSet>
      <dgm:spPr/>
    </dgm:pt>
    <dgm:pt modelId="{7167D457-F718-40C5-958E-12C48FEB3B32}" type="pres">
      <dgm:prSet presAssocID="{5EC0D410-9F6E-4550-8777-BE9BB16D0665}" presName="parSpace" presStyleCnt="0"/>
      <dgm:spPr/>
    </dgm:pt>
    <dgm:pt modelId="{88416092-0944-45CA-99F7-ADC882841404}" type="pres">
      <dgm:prSet presAssocID="{AA7D0087-5243-4546-9E43-A80956457571}" presName="parTxOnly" presStyleLbl="node1" presStyleIdx="3" presStyleCnt="4" custLinFactNeighborX="-3680">
        <dgm:presLayoutVars>
          <dgm:bulletEnabled val="1"/>
        </dgm:presLayoutVars>
      </dgm:prSet>
      <dgm:spPr/>
    </dgm:pt>
  </dgm:ptLst>
  <dgm:cxnLst>
    <dgm:cxn modelId="{16F24E0D-382C-45B9-AA5E-3F10ADAC46EE}" type="presOf" srcId="{4F732E03-E692-42B0-A1B6-2EF6EFEEF9E8}" destId="{83C3C6C7-A288-43AE-91A6-63F965118FF5}" srcOrd="0" destOrd="0" presId="urn:microsoft.com/office/officeart/2005/8/layout/hChevron3"/>
    <dgm:cxn modelId="{B6E7205F-222E-4474-91D8-C69CEE50A5F4}" srcId="{4F732E03-E692-42B0-A1B6-2EF6EFEEF9E8}" destId="{AC33925C-6304-47FC-AB9C-AE8E4B79C2C0}" srcOrd="1" destOrd="0" parTransId="{EF6F279D-33AB-4B87-8312-C629C1EE1865}" sibTransId="{F2E82A6C-822F-4EEC-A9BD-32EC3B29399B}"/>
    <dgm:cxn modelId="{A20F1694-6BA3-476F-AB69-E043404EA14E}" type="presOf" srcId="{AA7D0087-5243-4546-9E43-A80956457571}" destId="{88416092-0944-45CA-99F7-ADC882841404}" srcOrd="0" destOrd="0" presId="urn:microsoft.com/office/officeart/2005/8/layout/hChevron3"/>
    <dgm:cxn modelId="{EDA98697-EB7B-49CF-854A-55C18DB9D696}" type="presOf" srcId="{FCCA3BFF-54FD-4A48-AFEB-F156CCF0D367}" destId="{F8CBF376-8D22-4558-9C86-ADD2471520F8}" srcOrd="0" destOrd="0" presId="urn:microsoft.com/office/officeart/2005/8/layout/hChevron3"/>
    <dgm:cxn modelId="{1DF60DAD-6DDE-4C66-8319-EF71B7A708BA}" srcId="{4F732E03-E692-42B0-A1B6-2EF6EFEEF9E8}" destId="{4A8B23E0-1728-413D-ADEF-9A92E8ECCD71}" srcOrd="2" destOrd="0" parTransId="{17E8F589-EBAE-4D40-9A09-0BCF6328DC8B}" sibTransId="{5EC0D410-9F6E-4550-8777-BE9BB16D0665}"/>
    <dgm:cxn modelId="{397E74C4-475C-4624-9685-A2AD2307B314}" srcId="{4F732E03-E692-42B0-A1B6-2EF6EFEEF9E8}" destId="{FCCA3BFF-54FD-4A48-AFEB-F156CCF0D367}" srcOrd="0" destOrd="0" parTransId="{D25EA69E-A0EF-45CE-8660-1D94B2E6C55B}" sibTransId="{29779AB4-8365-498F-A13E-E6BA3E33F10F}"/>
    <dgm:cxn modelId="{4457ADD7-9C0C-4C26-BE0B-E5182691F65C}" srcId="{4F732E03-E692-42B0-A1B6-2EF6EFEEF9E8}" destId="{AA7D0087-5243-4546-9E43-A80956457571}" srcOrd="3" destOrd="0" parTransId="{44483AEB-4F1A-487A-BBF3-CC298ACD331E}" sibTransId="{C50CEA6E-ACBB-432F-807A-F214250C4630}"/>
    <dgm:cxn modelId="{E30BD9E7-30BF-4B60-884A-733BAA8719E2}" type="presOf" srcId="{4A8B23E0-1728-413D-ADEF-9A92E8ECCD71}" destId="{82679A3B-92E2-41EF-B8F8-8D810A3D5A71}" srcOrd="0" destOrd="0" presId="urn:microsoft.com/office/officeart/2005/8/layout/hChevron3"/>
    <dgm:cxn modelId="{04D58AEB-B817-4F3A-9A73-380945C67E6A}" type="presOf" srcId="{AC33925C-6304-47FC-AB9C-AE8E4B79C2C0}" destId="{0FED587B-EB9E-4F5D-983F-9484ED6CCDBF}" srcOrd="0" destOrd="0" presId="urn:microsoft.com/office/officeart/2005/8/layout/hChevron3"/>
    <dgm:cxn modelId="{00084089-C3E3-48E4-ABD5-35D17ACFD631}" type="presParOf" srcId="{83C3C6C7-A288-43AE-91A6-63F965118FF5}" destId="{F8CBF376-8D22-4558-9C86-ADD2471520F8}" srcOrd="0" destOrd="0" presId="urn:microsoft.com/office/officeart/2005/8/layout/hChevron3"/>
    <dgm:cxn modelId="{1EC2D7B5-A969-4C04-AC1E-744C07CC1F97}" type="presParOf" srcId="{83C3C6C7-A288-43AE-91A6-63F965118FF5}" destId="{6EEFB1E6-F1E4-4997-9E7D-BBB41A9DE738}" srcOrd="1" destOrd="0" presId="urn:microsoft.com/office/officeart/2005/8/layout/hChevron3"/>
    <dgm:cxn modelId="{B75D55C6-C53E-491C-8089-C9E9BDD8BC29}" type="presParOf" srcId="{83C3C6C7-A288-43AE-91A6-63F965118FF5}" destId="{0FED587B-EB9E-4F5D-983F-9484ED6CCDBF}" srcOrd="2" destOrd="0" presId="urn:microsoft.com/office/officeart/2005/8/layout/hChevron3"/>
    <dgm:cxn modelId="{E69DB1FF-5185-4C00-B398-AAA10ED305D9}" type="presParOf" srcId="{83C3C6C7-A288-43AE-91A6-63F965118FF5}" destId="{1BED6309-FEDB-4E43-AF82-EF402D364EC5}" srcOrd="3" destOrd="0" presId="urn:microsoft.com/office/officeart/2005/8/layout/hChevron3"/>
    <dgm:cxn modelId="{73D6E49D-A8A1-472F-9DB3-C9DCA91E2F5B}" type="presParOf" srcId="{83C3C6C7-A288-43AE-91A6-63F965118FF5}" destId="{82679A3B-92E2-41EF-B8F8-8D810A3D5A71}" srcOrd="4" destOrd="0" presId="urn:microsoft.com/office/officeart/2005/8/layout/hChevron3"/>
    <dgm:cxn modelId="{8AA90D15-1B27-4EDD-B468-17A03959ABB6}" type="presParOf" srcId="{83C3C6C7-A288-43AE-91A6-63F965118FF5}" destId="{7167D457-F718-40C5-958E-12C48FEB3B32}" srcOrd="5" destOrd="0" presId="urn:microsoft.com/office/officeart/2005/8/layout/hChevron3"/>
    <dgm:cxn modelId="{F69C664A-E487-41FC-9090-3C56DEC0567E}" type="presParOf" srcId="{83C3C6C7-A288-43AE-91A6-63F965118FF5}" destId="{88416092-0944-45CA-99F7-ADC882841404}"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F732E03-E692-42B0-A1B6-2EF6EFEEF9E8}" type="doc">
      <dgm:prSet loTypeId="urn:microsoft.com/office/officeart/2005/8/layout/hChevron3" loCatId="process" qsTypeId="urn:microsoft.com/office/officeart/2005/8/quickstyle/simple1" qsCatId="simple" csTypeId="urn:microsoft.com/office/officeart/2005/8/colors/accent1_2" csCatId="accent1" phldr="1"/>
      <dgm:spPr/>
    </dgm:pt>
    <dgm:pt modelId="{FCCA3BFF-54FD-4A48-AFEB-F156CCF0D367}">
      <dgm:prSet phldrT="[Texte]" custT="1"/>
      <dgm:spPr>
        <a:solidFill>
          <a:srgbClr val="EB4E5F"/>
        </a:solidFill>
      </dgm:spPr>
      <dgm:t>
        <a:bodyPr/>
        <a:lstStyle/>
        <a:p>
          <a:r>
            <a:rPr lang="fr-FR" sz="1800" b="1" dirty="0"/>
            <a:t>1. </a:t>
          </a:r>
          <a:r>
            <a:rPr lang="fr-FR" sz="1800" b="1" dirty="0" err="1"/>
            <a:t>Research</a:t>
          </a:r>
          <a:r>
            <a:rPr lang="fr-FR" sz="1800" b="1" dirty="0"/>
            <a:t> objectives</a:t>
          </a:r>
        </a:p>
      </dgm:t>
    </dgm:pt>
    <dgm:pt modelId="{D25EA69E-A0EF-45CE-8660-1D94B2E6C55B}" type="parTrans" cxnId="{397E74C4-475C-4624-9685-A2AD2307B314}">
      <dgm:prSet/>
      <dgm:spPr/>
      <dgm:t>
        <a:bodyPr/>
        <a:lstStyle/>
        <a:p>
          <a:endParaRPr lang="fr-FR"/>
        </a:p>
      </dgm:t>
    </dgm:pt>
    <dgm:pt modelId="{29779AB4-8365-498F-A13E-E6BA3E33F10F}" type="sibTrans" cxnId="{397E74C4-475C-4624-9685-A2AD2307B314}">
      <dgm:prSet/>
      <dgm:spPr/>
      <dgm:t>
        <a:bodyPr/>
        <a:lstStyle/>
        <a:p>
          <a:endParaRPr lang="fr-FR"/>
        </a:p>
      </dgm:t>
    </dgm:pt>
    <dgm:pt modelId="{AC33925C-6304-47FC-AB9C-AE8E4B79C2C0}">
      <dgm:prSet phldrT="[Texte]" custT="1"/>
      <dgm:spPr>
        <a:solidFill>
          <a:schemeClr val="accent2"/>
        </a:solidFill>
      </dgm:spPr>
      <dgm:t>
        <a:bodyPr/>
        <a:lstStyle/>
        <a:p>
          <a:r>
            <a:rPr lang="fr-FR" sz="1800" b="1" dirty="0">
              <a:solidFill>
                <a:schemeClr val="bg1"/>
              </a:solidFill>
            </a:rPr>
            <a:t>2. </a:t>
          </a:r>
          <a:r>
            <a:rPr lang="fr-FR" sz="1800" b="1" dirty="0" err="1">
              <a:solidFill>
                <a:schemeClr val="bg1"/>
              </a:solidFill>
            </a:rPr>
            <a:t>Literature</a:t>
          </a:r>
          <a:r>
            <a:rPr lang="fr-FR" sz="1800" b="1" dirty="0">
              <a:solidFill>
                <a:schemeClr val="bg1"/>
              </a:solidFill>
            </a:rPr>
            <a:t> </a:t>
          </a:r>
          <a:r>
            <a:rPr lang="fr-FR" sz="1800" b="1" dirty="0" err="1">
              <a:solidFill>
                <a:schemeClr val="bg1"/>
              </a:solidFill>
            </a:rPr>
            <a:t>review</a:t>
          </a:r>
          <a:endParaRPr lang="fr-FR" sz="1800" b="1" dirty="0">
            <a:solidFill>
              <a:schemeClr val="bg1"/>
            </a:solidFill>
          </a:endParaRPr>
        </a:p>
      </dgm:t>
    </dgm:pt>
    <dgm:pt modelId="{EF6F279D-33AB-4B87-8312-C629C1EE1865}" type="parTrans" cxnId="{B6E7205F-222E-4474-91D8-C69CEE50A5F4}">
      <dgm:prSet/>
      <dgm:spPr/>
      <dgm:t>
        <a:bodyPr/>
        <a:lstStyle/>
        <a:p>
          <a:endParaRPr lang="fr-FR"/>
        </a:p>
      </dgm:t>
    </dgm:pt>
    <dgm:pt modelId="{F2E82A6C-822F-4EEC-A9BD-32EC3B29399B}" type="sibTrans" cxnId="{B6E7205F-222E-4474-91D8-C69CEE50A5F4}">
      <dgm:prSet/>
      <dgm:spPr/>
      <dgm:t>
        <a:bodyPr/>
        <a:lstStyle/>
        <a:p>
          <a:endParaRPr lang="fr-FR"/>
        </a:p>
      </dgm:t>
    </dgm:pt>
    <dgm:pt modelId="{4A8B23E0-1728-413D-ADEF-9A92E8ECCD71}">
      <dgm:prSet phldrT="[Texte]" custT="1"/>
      <dgm:spPr>
        <a:solidFill>
          <a:schemeClr val="accent2"/>
        </a:solidFill>
      </dgm:spPr>
      <dgm:t>
        <a:bodyPr/>
        <a:lstStyle/>
        <a:p>
          <a:r>
            <a:rPr lang="fr-FR" sz="1800" b="1" dirty="0"/>
            <a:t>3. Method</a:t>
          </a:r>
        </a:p>
      </dgm:t>
    </dgm:pt>
    <dgm:pt modelId="{17E8F589-EBAE-4D40-9A09-0BCF6328DC8B}" type="parTrans" cxnId="{1DF60DAD-6DDE-4C66-8319-EF71B7A708BA}">
      <dgm:prSet/>
      <dgm:spPr/>
      <dgm:t>
        <a:bodyPr/>
        <a:lstStyle/>
        <a:p>
          <a:endParaRPr lang="fr-FR"/>
        </a:p>
      </dgm:t>
    </dgm:pt>
    <dgm:pt modelId="{5EC0D410-9F6E-4550-8777-BE9BB16D0665}" type="sibTrans" cxnId="{1DF60DAD-6DDE-4C66-8319-EF71B7A708BA}">
      <dgm:prSet/>
      <dgm:spPr/>
      <dgm:t>
        <a:bodyPr/>
        <a:lstStyle/>
        <a:p>
          <a:endParaRPr lang="fr-FR"/>
        </a:p>
      </dgm:t>
    </dgm:pt>
    <dgm:pt modelId="{AA7D0087-5243-4546-9E43-A80956457571}">
      <dgm:prSet custT="1"/>
      <dgm:spPr>
        <a:solidFill>
          <a:srgbClr val="B11B39"/>
        </a:solidFill>
      </dgm:spPr>
      <dgm:t>
        <a:bodyPr/>
        <a:lstStyle/>
        <a:p>
          <a:r>
            <a:rPr lang="fr-FR" sz="1800" b="1" dirty="0"/>
            <a:t>4. </a:t>
          </a:r>
          <a:r>
            <a:rPr lang="fr-FR" sz="1800" b="1"/>
            <a:t>Progress</a:t>
          </a:r>
          <a:endParaRPr lang="fr-FR" sz="1800" b="1" dirty="0"/>
        </a:p>
      </dgm:t>
    </dgm:pt>
    <dgm:pt modelId="{44483AEB-4F1A-487A-BBF3-CC298ACD331E}" type="parTrans" cxnId="{4457ADD7-9C0C-4C26-BE0B-E5182691F65C}">
      <dgm:prSet/>
      <dgm:spPr/>
      <dgm:t>
        <a:bodyPr/>
        <a:lstStyle/>
        <a:p>
          <a:endParaRPr lang="fr-FR"/>
        </a:p>
      </dgm:t>
    </dgm:pt>
    <dgm:pt modelId="{C50CEA6E-ACBB-432F-807A-F214250C4630}" type="sibTrans" cxnId="{4457ADD7-9C0C-4C26-BE0B-E5182691F65C}">
      <dgm:prSet/>
      <dgm:spPr/>
      <dgm:t>
        <a:bodyPr/>
        <a:lstStyle/>
        <a:p>
          <a:endParaRPr lang="fr-FR"/>
        </a:p>
      </dgm:t>
    </dgm:pt>
    <dgm:pt modelId="{83C3C6C7-A288-43AE-91A6-63F965118FF5}" type="pres">
      <dgm:prSet presAssocID="{4F732E03-E692-42B0-A1B6-2EF6EFEEF9E8}" presName="Name0" presStyleCnt="0">
        <dgm:presLayoutVars>
          <dgm:dir/>
          <dgm:resizeHandles val="exact"/>
        </dgm:presLayoutVars>
      </dgm:prSet>
      <dgm:spPr/>
    </dgm:pt>
    <dgm:pt modelId="{F8CBF376-8D22-4558-9C86-ADD2471520F8}" type="pres">
      <dgm:prSet presAssocID="{FCCA3BFF-54FD-4A48-AFEB-F156CCF0D367}" presName="parTxOnly" presStyleLbl="node1" presStyleIdx="0" presStyleCnt="4">
        <dgm:presLayoutVars>
          <dgm:bulletEnabled val="1"/>
        </dgm:presLayoutVars>
      </dgm:prSet>
      <dgm:spPr/>
    </dgm:pt>
    <dgm:pt modelId="{6EEFB1E6-F1E4-4997-9E7D-BBB41A9DE738}" type="pres">
      <dgm:prSet presAssocID="{29779AB4-8365-498F-A13E-E6BA3E33F10F}" presName="parSpace" presStyleCnt="0"/>
      <dgm:spPr/>
    </dgm:pt>
    <dgm:pt modelId="{0FED587B-EB9E-4F5D-983F-9484ED6CCDBF}" type="pres">
      <dgm:prSet presAssocID="{AC33925C-6304-47FC-AB9C-AE8E4B79C2C0}" presName="parTxOnly" presStyleLbl="node1" presStyleIdx="1" presStyleCnt="4" custLinFactNeighborX="-3680" custLinFactNeighborY="-920">
        <dgm:presLayoutVars>
          <dgm:bulletEnabled val="1"/>
        </dgm:presLayoutVars>
      </dgm:prSet>
      <dgm:spPr/>
    </dgm:pt>
    <dgm:pt modelId="{1BED6309-FEDB-4E43-AF82-EF402D364EC5}" type="pres">
      <dgm:prSet presAssocID="{F2E82A6C-822F-4EEC-A9BD-32EC3B29399B}" presName="parSpace" presStyleCnt="0"/>
      <dgm:spPr/>
    </dgm:pt>
    <dgm:pt modelId="{82679A3B-92E2-41EF-B8F8-8D810A3D5A71}" type="pres">
      <dgm:prSet presAssocID="{4A8B23E0-1728-413D-ADEF-9A92E8ECCD71}" presName="parTxOnly" presStyleLbl="node1" presStyleIdx="2" presStyleCnt="4" custLinFactNeighborX="-5630" custLinFactNeighborY="-704">
        <dgm:presLayoutVars>
          <dgm:bulletEnabled val="1"/>
        </dgm:presLayoutVars>
      </dgm:prSet>
      <dgm:spPr/>
    </dgm:pt>
    <dgm:pt modelId="{7167D457-F718-40C5-958E-12C48FEB3B32}" type="pres">
      <dgm:prSet presAssocID="{5EC0D410-9F6E-4550-8777-BE9BB16D0665}" presName="parSpace" presStyleCnt="0"/>
      <dgm:spPr/>
    </dgm:pt>
    <dgm:pt modelId="{88416092-0944-45CA-99F7-ADC882841404}" type="pres">
      <dgm:prSet presAssocID="{AA7D0087-5243-4546-9E43-A80956457571}" presName="parTxOnly" presStyleLbl="node1" presStyleIdx="3" presStyleCnt="4" custLinFactNeighborX="-3680">
        <dgm:presLayoutVars>
          <dgm:bulletEnabled val="1"/>
        </dgm:presLayoutVars>
      </dgm:prSet>
      <dgm:spPr/>
    </dgm:pt>
  </dgm:ptLst>
  <dgm:cxnLst>
    <dgm:cxn modelId="{16F24E0D-382C-45B9-AA5E-3F10ADAC46EE}" type="presOf" srcId="{4F732E03-E692-42B0-A1B6-2EF6EFEEF9E8}" destId="{83C3C6C7-A288-43AE-91A6-63F965118FF5}" srcOrd="0" destOrd="0" presId="urn:microsoft.com/office/officeart/2005/8/layout/hChevron3"/>
    <dgm:cxn modelId="{B6E7205F-222E-4474-91D8-C69CEE50A5F4}" srcId="{4F732E03-E692-42B0-A1B6-2EF6EFEEF9E8}" destId="{AC33925C-6304-47FC-AB9C-AE8E4B79C2C0}" srcOrd="1" destOrd="0" parTransId="{EF6F279D-33AB-4B87-8312-C629C1EE1865}" sibTransId="{F2E82A6C-822F-4EEC-A9BD-32EC3B29399B}"/>
    <dgm:cxn modelId="{A20F1694-6BA3-476F-AB69-E043404EA14E}" type="presOf" srcId="{AA7D0087-5243-4546-9E43-A80956457571}" destId="{88416092-0944-45CA-99F7-ADC882841404}" srcOrd="0" destOrd="0" presId="urn:microsoft.com/office/officeart/2005/8/layout/hChevron3"/>
    <dgm:cxn modelId="{EDA98697-EB7B-49CF-854A-55C18DB9D696}" type="presOf" srcId="{FCCA3BFF-54FD-4A48-AFEB-F156CCF0D367}" destId="{F8CBF376-8D22-4558-9C86-ADD2471520F8}" srcOrd="0" destOrd="0" presId="urn:microsoft.com/office/officeart/2005/8/layout/hChevron3"/>
    <dgm:cxn modelId="{1DF60DAD-6DDE-4C66-8319-EF71B7A708BA}" srcId="{4F732E03-E692-42B0-A1B6-2EF6EFEEF9E8}" destId="{4A8B23E0-1728-413D-ADEF-9A92E8ECCD71}" srcOrd="2" destOrd="0" parTransId="{17E8F589-EBAE-4D40-9A09-0BCF6328DC8B}" sibTransId="{5EC0D410-9F6E-4550-8777-BE9BB16D0665}"/>
    <dgm:cxn modelId="{397E74C4-475C-4624-9685-A2AD2307B314}" srcId="{4F732E03-E692-42B0-A1B6-2EF6EFEEF9E8}" destId="{FCCA3BFF-54FD-4A48-AFEB-F156CCF0D367}" srcOrd="0" destOrd="0" parTransId="{D25EA69E-A0EF-45CE-8660-1D94B2E6C55B}" sibTransId="{29779AB4-8365-498F-A13E-E6BA3E33F10F}"/>
    <dgm:cxn modelId="{4457ADD7-9C0C-4C26-BE0B-E5182691F65C}" srcId="{4F732E03-E692-42B0-A1B6-2EF6EFEEF9E8}" destId="{AA7D0087-5243-4546-9E43-A80956457571}" srcOrd="3" destOrd="0" parTransId="{44483AEB-4F1A-487A-BBF3-CC298ACD331E}" sibTransId="{C50CEA6E-ACBB-432F-807A-F214250C4630}"/>
    <dgm:cxn modelId="{E30BD9E7-30BF-4B60-884A-733BAA8719E2}" type="presOf" srcId="{4A8B23E0-1728-413D-ADEF-9A92E8ECCD71}" destId="{82679A3B-92E2-41EF-B8F8-8D810A3D5A71}" srcOrd="0" destOrd="0" presId="urn:microsoft.com/office/officeart/2005/8/layout/hChevron3"/>
    <dgm:cxn modelId="{04D58AEB-B817-4F3A-9A73-380945C67E6A}" type="presOf" srcId="{AC33925C-6304-47FC-AB9C-AE8E4B79C2C0}" destId="{0FED587B-EB9E-4F5D-983F-9484ED6CCDBF}" srcOrd="0" destOrd="0" presId="urn:microsoft.com/office/officeart/2005/8/layout/hChevron3"/>
    <dgm:cxn modelId="{00084089-C3E3-48E4-ABD5-35D17ACFD631}" type="presParOf" srcId="{83C3C6C7-A288-43AE-91A6-63F965118FF5}" destId="{F8CBF376-8D22-4558-9C86-ADD2471520F8}" srcOrd="0" destOrd="0" presId="urn:microsoft.com/office/officeart/2005/8/layout/hChevron3"/>
    <dgm:cxn modelId="{1EC2D7B5-A969-4C04-AC1E-744C07CC1F97}" type="presParOf" srcId="{83C3C6C7-A288-43AE-91A6-63F965118FF5}" destId="{6EEFB1E6-F1E4-4997-9E7D-BBB41A9DE738}" srcOrd="1" destOrd="0" presId="urn:microsoft.com/office/officeart/2005/8/layout/hChevron3"/>
    <dgm:cxn modelId="{B75D55C6-C53E-491C-8089-C9E9BDD8BC29}" type="presParOf" srcId="{83C3C6C7-A288-43AE-91A6-63F965118FF5}" destId="{0FED587B-EB9E-4F5D-983F-9484ED6CCDBF}" srcOrd="2" destOrd="0" presId="urn:microsoft.com/office/officeart/2005/8/layout/hChevron3"/>
    <dgm:cxn modelId="{E69DB1FF-5185-4C00-B398-AAA10ED305D9}" type="presParOf" srcId="{83C3C6C7-A288-43AE-91A6-63F965118FF5}" destId="{1BED6309-FEDB-4E43-AF82-EF402D364EC5}" srcOrd="3" destOrd="0" presId="urn:microsoft.com/office/officeart/2005/8/layout/hChevron3"/>
    <dgm:cxn modelId="{73D6E49D-A8A1-472F-9DB3-C9DCA91E2F5B}" type="presParOf" srcId="{83C3C6C7-A288-43AE-91A6-63F965118FF5}" destId="{82679A3B-92E2-41EF-B8F8-8D810A3D5A71}" srcOrd="4" destOrd="0" presId="urn:microsoft.com/office/officeart/2005/8/layout/hChevron3"/>
    <dgm:cxn modelId="{8AA90D15-1B27-4EDD-B468-17A03959ABB6}" type="presParOf" srcId="{83C3C6C7-A288-43AE-91A6-63F965118FF5}" destId="{7167D457-F718-40C5-958E-12C48FEB3B32}" srcOrd="5" destOrd="0" presId="urn:microsoft.com/office/officeart/2005/8/layout/hChevron3"/>
    <dgm:cxn modelId="{F69C664A-E487-41FC-9090-3C56DEC0567E}" type="presParOf" srcId="{83C3C6C7-A288-43AE-91A6-63F965118FF5}" destId="{88416092-0944-45CA-99F7-ADC882841404}"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F732E03-E692-42B0-A1B6-2EF6EFEEF9E8}" type="doc">
      <dgm:prSet loTypeId="urn:microsoft.com/office/officeart/2005/8/layout/hChevron3" loCatId="process" qsTypeId="urn:microsoft.com/office/officeart/2005/8/quickstyle/simple1" qsCatId="simple" csTypeId="urn:microsoft.com/office/officeart/2005/8/colors/accent1_2" csCatId="accent1" phldr="1"/>
      <dgm:spPr/>
    </dgm:pt>
    <dgm:pt modelId="{FCCA3BFF-54FD-4A48-AFEB-F156CCF0D367}">
      <dgm:prSet phldrT="[Texte]" custT="1"/>
      <dgm:spPr>
        <a:solidFill>
          <a:srgbClr val="EB4E5F"/>
        </a:solidFill>
      </dgm:spPr>
      <dgm:t>
        <a:bodyPr/>
        <a:lstStyle/>
        <a:p>
          <a:r>
            <a:rPr lang="fr-FR" sz="1800" b="1" dirty="0"/>
            <a:t>1. </a:t>
          </a:r>
          <a:r>
            <a:rPr lang="fr-FR" sz="1800" b="1" dirty="0" err="1"/>
            <a:t>Research</a:t>
          </a:r>
          <a:r>
            <a:rPr lang="fr-FR" sz="1800" b="1" dirty="0"/>
            <a:t> objectives</a:t>
          </a:r>
        </a:p>
      </dgm:t>
    </dgm:pt>
    <dgm:pt modelId="{D25EA69E-A0EF-45CE-8660-1D94B2E6C55B}" type="parTrans" cxnId="{397E74C4-475C-4624-9685-A2AD2307B314}">
      <dgm:prSet/>
      <dgm:spPr/>
      <dgm:t>
        <a:bodyPr/>
        <a:lstStyle/>
        <a:p>
          <a:endParaRPr lang="fr-FR"/>
        </a:p>
      </dgm:t>
    </dgm:pt>
    <dgm:pt modelId="{29779AB4-8365-498F-A13E-E6BA3E33F10F}" type="sibTrans" cxnId="{397E74C4-475C-4624-9685-A2AD2307B314}">
      <dgm:prSet/>
      <dgm:spPr/>
      <dgm:t>
        <a:bodyPr/>
        <a:lstStyle/>
        <a:p>
          <a:endParaRPr lang="fr-FR"/>
        </a:p>
      </dgm:t>
    </dgm:pt>
    <dgm:pt modelId="{AC33925C-6304-47FC-AB9C-AE8E4B79C2C0}">
      <dgm:prSet phldrT="[Texte]" custT="1"/>
      <dgm:spPr>
        <a:solidFill>
          <a:schemeClr val="accent2"/>
        </a:solidFill>
      </dgm:spPr>
      <dgm:t>
        <a:bodyPr/>
        <a:lstStyle/>
        <a:p>
          <a:r>
            <a:rPr lang="fr-FR" sz="1800" b="1" dirty="0">
              <a:solidFill>
                <a:schemeClr val="bg1"/>
              </a:solidFill>
            </a:rPr>
            <a:t>2. </a:t>
          </a:r>
          <a:r>
            <a:rPr lang="fr-FR" sz="1800" b="1" dirty="0" err="1">
              <a:solidFill>
                <a:schemeClr val="bg1"/>
              </a:solidFill>
            </a:rPr>
            <a:t>Literature</a:t>
          </a:r>
          <a:r>
            <a:rPr lang="fr-FR" sz="1800" b="1" dirty="0">
              <a:solidFill>
                <a:schemeClr val="bg1"/>
              </a:solidFill>
            </a:rPr>
            <a:t> </a:t>
          </a:r>
          <a:r>
            <a:rPr lang="fr-FR" sz="1800" b="1" dirty="0" err="1">
              <a:solidFill>
                <a:schemeClr val="bg1"/>
              </a:solidFill>
            </a:rPr>
            <a:t>review</a:t>
          </a:r>
          <a:endParaRPr lang="fr-FR" sz="1800" b="1" dirty="0">
            <a:solidFill>
              <a:schemeClr val="bg1"/>
            </a:solidFill>
          </a:endParaRPr>
        </a:p>
      </dgm:t>
    </dgm:pt>
    <dgm:pt modelId="{EF6F279D-33AB-4B87-8312-C629C1EE1865}" type="parTrans" cxnId="{B6E7205F-222E-4474-91D8-C69CEE50A5F4}">
      <dgm:prSet/>
      <dgm:spPr/>
      <dgm:t>
        <a:bodyPr/>
        <a:lstStyle/>
        <a:p>
          <a:endParaRPr lang="fr-FR"/>
        </a:p>
      </dgm:t>
    </dgm:pt>
    <dgm:pt modelId="{F2E82A6C-822F-4EEC-A9BD-32EC3B29399B}" type="sibTrans" cxnId="{B6E7205F-222E-4474-91D8-C69CEE50A5F4}">
      <dgm:prSet/>
      <dgm:spPr/>
      <dgm:t>
        <a:bodyPr/>
        <a:lstStyle/>
        <a:p>
          <a:endParaRPr lang="fr-FR"/>
        </a:p>
      </dgm:t>
    </dgm:pt>
    <dgm:pt modelId="{4A8B23E0-1728-413D-ADEF-9A92E8ECCD71}">
      <dgm:prSet phldrT="[Texte]" custT="1"/>
      <dgm:spPr>
        <a:solidFill>
          <a:schemeClr val="accent2"/>
        </a:solidFill>
      </dgm:spPr>
      <dgm:t>
        <a:bodyPr/>
        <a:lstStyle/>
        <a:p>
          <a:r>
            <a:rPr lang="fr-FR" sz="1800" b="1" dirty="0"/>
            <a:t>3. Method</a:t>
          </a:r>
        </a:p>
      </dgm:t>
    </dgm:pt>
    <dgm:pt modelId="{17E8F589-EBAE-4D40-9A09-0BCF6328DC8B}" type="parTrans" cxnId="{1DF60DAD-6DDE-4C66-8319-EF71B7A708BA}">
      <dgm:prSet/>
      <dgm:spPr/>
      <dgm:t>
        <a:bodyPr/>
        <a:lstStyle/>
        <a:p>
          <a:endParaRPr lang="fr-FR"/>
        </a:p>
      </dgm:t>
    </dgm:pt>
    <dgm:pt modelId="{5EC0D410-9F6E-4550-8777-BE9BB16D0665}" type="sibTrans" cxnId="{1DF60DAD-6DDE-4C66-8319-EF71B7A708BA}">
      <dgm:prSet/>
      <dgm:spPr/>
      <dgm:t>
        <a:bodyPr/>
        <a:lstStyle/>
        <a:p>
          <a:endParaRPr lang="fr-FR"/>
        </a:p>
      </dgm:t>
    </dgm:pt>
    <dgm:pt modelId="{AA7D0087-5243-4546-9E43-A80956457571}">
      <dgm:prSet custT="1"/>
      <dgm:spPr>
        <a:solidFill>
          <a:srgbClr val="B11B39"/>
        </a:solidFill>
      </dgm:spPr>
      <dgm:t>
        <a:bodyPr/>
        <a:lstStyle/>
        <a:p>
          <a:r>
            <a:rPr lang="fr-FR" sz="1800" b="1" dirty="0"/>
            <a:t>4. </a:t>
          </a:r>
          <a:r>
            <a:rPr lang="fr-FR" sz="1800" b="1"/>
            <a:t>Progress</a:t>
          </a:r>
          <a:endParaRPr lang="fr-FR" sz="1800" b="1" dirty="0"/>
        </a:p>
      </dgm:t>
    </dgm:pt>
    <dgm:pt modelId="{44483AEB-4F1A-487A-BBF3-CC298ACD331E}" type="parTrans" cxnId="{4457ADD7-9C0C-4C26-BE0B-E5182691F65C}">
      <dgm:prSet/>
      <dgm:spPr/>
      <dgm:t>
        <a:bodyPr/>
        <a:lstStyle/>
        <a:p>
          <a:endParaRPr lang="fr-FR"/>
        </a:p>
      </dgm:t>
    </dgm:pt>
    <dgm:pt modelId="{C50CEA6E-ACBB-432F-807A-F214250C4630}" type="sibTrans" cxnId="{4457ADD7-9C0C-4C26-BE0B-E5182691F65C}">
      <dgm:prSet/>
      <dgm:spPr/>
      <dgm:t>
        <a:bodyPr/>
        <a:lstStyle/>
        <a:p>
          <a:endParaRPr lang="fr-FR"/>
        </a:p>
      </dgm:t>
    </dgm:pt>
    <dgm:pt modelId="{83C3C6C7-A288-43AE-91A6-63F965118FF5}" type="pres">
      <dgm:prSet presAssocID="{4F732E03-E692-42B0-A1B6-2EF6EFEEF9E8}" presName="Name0" presStyleCnt="0">
        <dgm:presLayoutVars>
          <dgm:dir/>
          <dgm:resizeHandles val="exact"/>
        </dgm:presLayoutVars>
      </dgm:prSet>
      <dgm:spPr/>
    </dgm:pt>
    <dgm:pt modelId="{F8CBF376-8D22-4558-9C86-ADD2471520F8}" type="pres">
      <dgm:prSet presAssocID="{FCCA3BFF-54FD-4A48-AFEB-F156CCF0D367}" presName="parTxOnly" presStyleLbl="node1" presStyleIdx="0" presStyleCnt="4">
        <dgm:presLayoutVars>
          <dgm:bulletEnabled val="1"/>
        </dgm:presLayoutVars>
      </dgm:prSet>
      <dgm:spPr/>
    </dgm:pt>
    <dgm:pt modelId="{6EEFB1E6-F1E4-4997-9E7D-BBB41A9DE738}" type="pres">
      <dgm:prSet presAssocID="{29779AB4-8365-498F-A13E-E6BA3E33F10F}" presName="parSpace" presStyleCnt="0"/>
      <dgm:spPr/>
    </dgm:pt>
    <dgm:pt modelId="{0FED587B-EB9E-4F5D-983F-9484ED6CCDBF}" type="pres">
      <dgm:prSet presAssocID="{AC33925C-6304-47FC-AB9C-AE8E4B79C2C0}" presName="parTxOnly" presStyleLbl="node1" presStyleIdx="1" presStyleCnt="4" custLinFactNeighborX="-3680" custLinFactNeighborY="-920">
        <dgm:presLayoutVars>
          <dgm:bulletEnabled val="1"/>
        </dgm:presLayoutVars>
      </dgm:prSet>
      <dgm:spPr/>
    </dgm:pt>
    <dgm:pt modelId="{1BED6309-FEDB-4E43-AF82-EF402D364EC5}" type="pres">
      <dgm:prSet presAssocID="{F2E82A6C-822F-4EEC-A9BD-32EC3B29399B}" presName="parSpace" presStyleCnt="0"/>
      <dgm:spPr/>
    </dgm:pt>
    <dgm:pt modelId="{82679A3B-92E2-41EF-B8F8-8D810A3D5A71}" type="pres">
      <dgm:prSet presAssocID="{4A8B23E0-1728-413D-ADEF-9A92E8ECCD71}" presName="parTxOnly" presStyleLbl="node1" presStyleIdx="2" presStyleCnt="4" custLinFactNeighborX="-5630" custLinFactNeighborY="-704">
        <dgm:presLayoutVars>
          <dgm:bulletEnabled val="1"/>
        </dgm:presLayoutVars>
      </dgm:prSet>
      <dgm:spPr/>
    </dgm:pt>
    <dgm:pt modelId="{7167D457-F718-40C5-958E-12C48FEB3B32}" type="pres">
      <dgm:prSet presAssocID="{5EC0D410-9F6E-4550-8777-BE9BB16D0665}" presName="parSpace" presStyleCnt="0"/>
      <dgm:spPr/>
    </dgm:pt>
    <dgm:pt modelId="{88416092-0944-45CA-99F7-ADC882841404}" type="pres">
      <dgm:prSet presAssocID="{AA7D0087-5243-4546-9E43-A80956457571}" presName="parTxOnly" presStyleLbl="node1" presStyleIdx="3" presStyleCnt="4" custLinFactNeighborX="-3680">
        <dgm:presLayoutVars>
          <dgm:bulletEnabled val="1"/>
        </dgm:presLayoutVars>
      </dgm:prSet>
      <dgm:spPr/>
    </dgm:pt>
  </dgm:ptLst>
  <dgm:cxnLst>
    <dgm:cxn modelId="{16F24E0D-382C-45B9-AA5E-3F10ADAC46EE}" type="presOf" srcId="{4F732E03-E692-42B0-A1B6-2EF6EFEEF9E8}" destId="{83C3C6C7-A288-43AE-91A6-63F965118FF5}" srcOrd="0" destOrd="0" presId="urn:microsoft.com/office/officeart/2005/8/layout/hChevron3"/>
    <dgm:cxn modelId="{B6E7205F-222E-4474-91D8-C69CEE50A5F4}" srcId="{4F732E03-E692-42B0-A1B6-2EF6EFEEF9E8}" destId="{AC33925C-6304-47FC-AB9C-AE8E4B79C2C0}" srcOrd="1" destOrd="0" parTransId="{EF6F279D-33AB-4B87-8312-C629C1EE1865}" sibTransId="{F2E82A6C-822F-4EEC-A9BD-32EC3B29399B}"/>
    <dgm:cxn modelId="{A20F1694-6BA3-476F-AB69-E043404EA14E}" type="presOf" srcId="{AA7D0087-5243-4546-9E43-A80956457571}" destId="{88416092-0944-45CA-99F7-ADC882841404}" srcOrd="0" destOrd="0" presId="urn:microsoft.com/office/officeart/2005/8/layout/hChevron3"/>
    <dgm:cxn modelId="{EDA98697-EB7B-49CF-854A-55C18DB9D696}" type="presOf" srcId="{FCCA3BFF-54FD-4A48-AFEB-F156CCF0D367}" destId="{F8CBF376-8D22-4558-9C86-ADD2471520F8}" srcOrd="0" destOrd="0" presId="urn:microsoft.com/office/officeart/2005/8/layout/hChevron3"/>
    <dgm:cxn modelId="{1DF60DAD-6DDE-4C66-8319-EF71B7A708BA}" srcId="{4F732E03-E692-42B0-A1B6-2EF6EFEEF9E8}" destId="{4A8B23E0-1728-413D-ADEF-9A92E8ECCD71}" srcOrd="2" destOrd="0" parTransId="{17E8F589-EBAE-4D40-9A09-0BCF6328DC8B}" sibTransId="{5EC0D410-9F6E-4550-8777-BE9BB16D0665}"/>
    <dgm:cxn modelId="{397E74C4-475C-4624-9685-A2AD2307B314}" srcId="{4F732E03-E692-42B0-A1B6-2EF6EFEEF9E8}" destId="{FCCA3BFF-54FD-4A48-AFEB-F156CCF0D367}" srcOrd="0" destOrd="0" parTransId="{D25EA69E-A0EF-45CE-8660-1D94B2E6C55B}" sibTransId="{29779AB4-8365-498F-A13E-E6BA3E33F10F}"/>
    <dgm:cxn modelId="{4457ADD7-9C0C-4C26-BE0B-E5182691F65C}" srcId="{4F732E03-E692-42B0-A1B6-2EF6EFEEF9E8}" destId="{AA7D0087-5243-4546-9E43-A80956457571}" srcOrd="3" destOrd="0" parTransId="{44483AEB-4F1A-487A-BBF3-CC298ACD331E}" sibTransId="{C50CEA6E-ACBB-432F-807A-F214250C4630}"/>
    <dgm:cxn modelId="{E30BD9E7-30BF-4B60-884A-733BAA8719E2}" type="presOf" srcId="{4A8B23E0-1728-413D-ADEF-9A92E8ECCD71}" destId="{82679A3B-92E2-41EF-B8F8-8D810A3D5A71}" srcOrd="0" destOrd="0" presId="urn:microsoft.com/office/officeart/2005/8/layout/hChevron3"/>
    <dgm:cxn modelId="{04D58AEB-B817-4F3A-9A73-380945C67E6A}" type="presOf" srcId="{AC33925C-6304-47FC-AB9C-AE8E4B79C2C0}" destId="{0FED587B-EB9E-4F5D-983F-9484ED6CCDBF}" srcOrd="0" destOrd="0" presId="urn:microsoft.com/office/officeart/2005/8/layout/hChevron3"/>
    <dgm:cxn modelId="{00084089-C3E3-48E4-ABD5-35D17ACFD631}" type="presParOf" srcId="{83C3C6C7-A288-43AE-91A6-63F965118FF5}" destId="{F8CBF376-8D22-4558-9C86-ADD2471520F8}" srcOrd="0" destOrd="0" presId="urn:microsoft.com/office/officeart/2005/8/layout/hChevron3"/>
    <dgm:cxn modelId="{1EC2D7B5-A969-4C04-AC1E-744C07CC1F97}" type="presParOf" srcId="{83C3C6C7-A288-43AE-91A6-63F965118FF5}" destId="{6EEFB1E6-F1E4-4997-9E7D-BBB41A9DE738}" srcOrd="1" destOrd="0" presId="urn:microsoft.com/office/officeart/2005/8/layout/hChevron3"/>
    <dgm:cxn modelId="{B75D55C6-C53E-491C-8089-C9E9BDD8BC29}" type="presParOf" srcId="{83C3C6C7-A288-43AE-91A6-63F965118FF5}" destId="{0FED587B-EB9E-4F5D-983F-9484ED6CCDBF}" srcOrd="2" destOrd="0" presId="urn:microsoft.com/office/officeart/2005/8/layout/hChevron3"/>
    <dgm:cxn modelId="{E69DB1FF-5185-4C00-B398-AAA10ED305D9}" type="presParOf" srcId="{83C3C6C7-A288-43AE-91A6-63F965118FF5}" destId="{1BED6309-FEDB-4E43-AF82-EF402D364EC5}" srcOrd="3" destOrd="0" presId="urn:microsoft.com/office/officeart/2005/8/layout/hChevron3"/>
    <dgm:cxn modelId="{73D6E49D-A8A1-472F-9DB3-C9DCA91E2F5B}" type="presParOf" srcId="{83C3C6C7-A288-43AE-91A6-63F965118FF5}" destId="{82679A3B-92E2-41EF-B8F8-8D810A3D5A71}" srcOrd="4" destOrd="0" presId="urn:microsoft.com/office/officeart/2005/8/layout/hChevron3"/>
    <dgm:cxn modelId="{8AA90D15-1B27-4EDD-B468-17A03959ABB6}" type="presParOf" srcId="{83C3C6C7-A288-43AE-91A6-63F965118FF5}" destId="{7167D457-F718-40C5-958E-12C48FEB3B32}" srcOrd="5" destOrd="0" presId="urn:microsoft.com/office/officeart/2005/8/layout/hChevron3"/>
    <dgm:cxn modelId="{F69C664A-E487-41FC-9090-3C56DEC0567E}" type="presParOf" srcId="{83C3C6C7-A288-43AE-91A6-63F965118FF5}" destId="{88416092-0944-45CA-99F7-ADC882841404}"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732E03-E692-42B0-A1B6-2EF6EFEEF9E8}" type="doc">
      <dgm:prSet loTypeId="urn:microsoft.com/office/officeart/2005/8/layout/hChevron3" loCatId="process" qsTypeId="urn:microsoft.com/office/officeart/2005/8/quickstyle/simple1" qsCatId="simple" csTypeId="urn:microsoft.com/office/officeart/2005/8/colors/accent1_2" csCatId="accent1" phldr="1"/>
      <dgm:spPr/>
    </dgm:pt>
    <dgm:pt modelId="{FCCA3BFF-54FD-4A48-AFEB-F156CCF0D367}">
      <dgm:prSet phldrT="[Texte]" custT="1"/>
      <dgm:spPr>
        <a:solidFill>
          <a:srgbClr val="B11B39"/>
        </a:solidFill>
      </dgm:spPr>
      <dgm:t>
        <a:bodyPr/>
        <a:lstStyle/>
        <a:p>
          <a:r>
            <a:rPr lang="fr-FR" sz="1800" b="1" dirty="0"/>
            <a:t>1. </a:t>
          </a:r>
          <a:r>
            <a:rPr lang="fr-FR" sz="1800" b="1" dirty="0" err="1"/>
            <a:t>Research</a:t>
          </a:r>
          <a:r>
            <a:rPr lang="fr-FR" sz="1800" b="1" dirty="0"/>
            <a:t> objectives</a:t>
          </a:r>
        </a:p>
      </dgm:t>
    </dgm:pt>
    <dgm:pt modelId="{D25EA69E-A0EF-45CE-8660-1D94B2E6C55B}" type="parTrans" cxnId="{397E74C4-475C-4624-9685-A2AD2307B314}">
      <dgm:prSet/>
      <dgm:spPr/>
      <dgm:t>
        <a:bodyPr/>
        <a:lstStyle/>
        <a:p>
          <a:endParaRPr lang="fr-FR"/>
        </a:p>
      </dgm:t>
    </dgm:pt>
    <dgm:pt modelId="{29779AB4-8365-498F-A13E-E6BA3E33F10F}" type="sibTrans" cxnId="{397E74C4-475C-4624-9685-A2AD2307B314}">
      <dgm:prSet/>
      <dgm:spPr/>
      <dgm:t>
        <a:bodyPr/>
        <a:lstStyle/>
        <a:p>
          <a:endParaRPr lang="fr-FR"/>
        </a:p>
      </dgm:t>
    </dgm:pt>
    <dgm:pt modelId="{AC33925C-6304-47FC-AB9C-AE8E4B79C2C0}">
      <dgm:prSet phldrT="[Texte]" custT="1"/>
      <dgm:spPr>
        <a:solidFill>
          <a:schemeClr val="accent2"/>
        </a:solidFill>
      </dgm:spPr>
      <dgm:t>
        <a:bodyPr/>
        <a:lstStyle/>
        <a:p>
          <a:r>
            <a:rPr lang="fr-FR" sz="1800" b="1" dirty="0">
              <a:solidFill>
                <a:schemeClr val="bg1"/>
              </a:solidFill>
            </a:rPr>
            <a:t>2. </a:t>
          </a:r>
          <a:r>
            <a:rPr lang="fr-FR" sz="1800" b="1" dirty="0" err="1">
              <a:solidFill>
                <a:schemeClr val="bg1"/>
              </a:solidFill>
            </a:rPr>
            <a:t>Literature</a:t>
          </a:r>
          <a:r>
            <a:rPr lang="fr-FR" sz="1800" b="1" dirty="0">
              <a:solidFill>
                <a:schemeClr val="bg1"/>
              </a:solidFill>
            </a:rPr>
            <a:t> </a:t>
          </a:r>
          <a:r>
            <a:rPr lang="fr-FR" sz="1800" b="1" dirty="0" err="1">
              <a:solidFill>
                <a:schemeClr val="bg1"/>
              </a:solidFill>
            </a:rPr>
            <a:t>review</a:t>
          </a:r>
          <a:endParaRPr lang="fr-FR" sz="1800" b="1" dirty="0">
            <a:solidFill>
              <a:schemeClr val="bg1"/>
            </a:solidFill>
          </a:endParaRPr>
        </a:p>
      </dgm:t>
    </dgm:pt>
    <dgm:pt modelId="{EF6F279D-33AB-4B87-8312-C629C1EE1865}" type="parTrans" cxnId="{B6E7205F-222E-4474-91D8-C69CEE50A5F4}">
      <dgm:prSet/>
      <dgm:spPr/>
      <dgm:t>
        <a:bodyPr/>
        <a:lstStyle/>
        <a:p>
          <a:endParaRPr lang="fr-FR"/>
        </a:p>
      </dgm:t>
    </dgm:pt>
    <dgm:pt modelId="{F2E82A6C-822F-4EEC-A9BD-32EC3B29399B}" type="sibTrans" cxnId="{B6E7205F-222E-4474-91D8-C69CEE50A5F4}">
      <dgm:prSet/>
      <dgm:spPr/>
      <dgm:t>
        <a:bodyPr/>
        <a:lstStyle/>
        <a:p>
          <a:endParaRPr lang="fr-FR"/>
        </a:p>
      </dgm:t>
    </dgm:pt>
    <dgm:pt modelId="{4A8B23E0-1728-413D-ADEF-9A92E8ECCD71}">
      <dgm:prSet phldrT="[Texte]" custT="1"/>
      <dgm:spPr>
        <a:solidFill>
          <a:schemeClr val="accent2"/>
        </a:solidFill>
      </dgm:spPr>
      <dgm:t>
        <a:bodyPr/>
        <a:lstStyle/>
        <a:p>
          <a:r>
            <a:rPr lang="fr-FR" sz="1800" b="1" dirty="0"/>
            <a:t>3. Method</a:t>
          </a:r>
        </a:p>
      </dgm:t>
    </dgm:pt>
    <dgm:pt modelId="{17E8F589-EBAE-4D40-9A09-0BCF6328DC8B}" type="parTrans" cxnId="{1DF60DAD-6DDE-4C66-8319-EF71B7A708BA}">
      <dgm:prSet/>
      <dgm:spPr/>
      <dgm:t>
        <a:bodyPr/>
        <a:lstStyle/>
        <a:p>
          <a:endParaRPr lang="fr-FR"/>
        </a:p>
      </dgm:t>
    </dgm:pt>
    <dgm:pt modelId="{5EC0D410-9F6E-4550-8777-BE9BB16D0665}" type="sibTrans" cxnId="{1DF60DAD-6DDE-4C66-8319-EF71B7A708BA}">
      <dgm:prSet/>
      <dgm:spPr/>
      <dgm:t>
        <a:bodyPr/>
        <a:lstStyle/>
        <a:p>
          <a:endParaRPr lang="fr-FR"/>
        </a:p>
      </dgm:t>
    </dgm:pt>
    <dgm:pt modelId="{AA7D0087-5243-4546-9E43-A80956457571}">
      <dgm:prSet custT="1"/>
      <dgm:spPr>
        <a:solidFill>
          <a:schemeClr val="accent2"/>
        </a:solidFill>
      </dgm:spPr>
      <dgm:t>
        <a:bodyPr/>
        <a:lstStyle/>
        <a:p>
          <a:r>
            <a:rPr lang="fr-FR" sz="1800" b="1" dirty="0"/>
            <a:t>4. </a:t>
          </a:r>
          <a:r>
            <a:rPr lang="fr-FR" sz="1800" b="1"/>
            <a:t>Progress</a:t>
          </a:r>
          <a:endParaRPr lang="fr-FR" sz="1800" b="1" dirty="0"/>
        </a:p>
      </dgm:t>
    </dgm:pt>
    <dgm:pt modelId="{44483AEB-4F1A-487A-BBF3-CC298ACD331E}" type="parTrans" cxnId="{4457ADD7-9C0C-4C26-BE0B-E5182691F65C}">
      <dgm:prSet/>
      <dgm:spPr/>
      <dgm:t>
        <a:bodyPr/>
        <a:lstStyle/>
        <a:p>
          <a:endParaRPr lang="fr-FR"/>
        </a:p>
      </dgm:t>
    </dgm:pt>
    <dgm:pt modelId="{C50CEA6E-ACBB-432F-807A-F214250C4630}" type="sibTrans" cxnId="{4457ADD7-9C0C-4C26-BE0B-E5182691F65C}">
      <dgm:prSet/>
      <dgm:spPr/>
      <dgm:t>
        <a:bodyPr/>
        <a:lstStyle/>
        <a:p>
          <a:endParaRPr lang="fr-FR"/>
        </a:p>
      </dgm:t>
    </dgm:pt>
    <dgm:pt modelId="{83C3C6C7-A288-43AE-91A6-63F965118FF5}" type="pres">
      <dgm:prSet presAssocID="{4F732E03-E692-42B0-A1B6-2EF6EFEEF9E8}" presName="Name0" presStyleCnt="0">
        <dgm:presLayoutVars>
          <dgm:dir/>
          <dgm:resizeHandles val="exact"/>
        </dgm:presLayoutVars>
      </dgm:prSet>
      <dgm:spPr/>
    </dgm:pt>
    <dgm:pt modelId="{F8CBF376-8D22-4558-9C86-ADD2471520F8}" type="pres">
      <dgm:prSet presAssocID="{FCCA3BFF-54FD-4A48-AFEB-F156CCF0D367}" presName="parTxOnly" presStyleLbl="node1" presStyleIdx="0" presStyleCnt="4">
        <dgm:presLayoutVars>
          <dgm:bulletEnabled val="1"/>
        </dgm:presLayoutVars>
      </dgm:prSet>
      <dgm:spPr/>
    </dgm:pt>
    <dgm:pt modelId="{6EEFB1E6-F1E4-4997-9E7D-BBB41A9DE738}" type="pres">
      <dgm:prSet presAssocID="{29779AB4-8365-498F-A13E-E6BA3E33F10F}" presName="parSpace" presStyleCnt="0"/>
      <dgm:spPr/>
    </dgm:pt>
    <dgm:pt modelId="{0FED587B-EB9E-4F5D-983F-9484ED6CCDBF}" type="pres">
      <dgm:prSet presAssocID="{AC33925C-6304-47FC-AB9C-AE8E4B79C2C0}" presName="parTxOnly" presStyleLbl="node1" presStyleIdx="1" presStyleCnt="4" custLinFactNeighborX="-3680" custLinFactNeighborY="-920">
        <dgm:presLayoutVars>
          <dgm:bulletEnabled val="1"/>
        </dgm:presLayoutVars>
      </dgm:prSet>
      <dgm:spPr/>
    </dgm:pt>
    <dgm:pt modelId="{1BED6309-FEDB-4E43-AF82-EF402D364EC5}" type="pres">
      <dgm:prSet presAssocID="{F2E82A6C-822F-4EEC-A9BD-32EC3B29399B}" presName="parSpace" presStyleCnt="0"/>
      <dgm:spPr/>
    </dgm:pt>
    <dgm:pt modelId="{82679A3B-92E2-41EF-B8F8-8D810A3D5A71}" type="pres">
      <dgm:prSet presAssocID="{4A8B23E0-1728-413D-ADEF-9A92E8ECCD71}" presName="parTxOnly" presStyleLbl="node1" presStyleIdx="2" presStyleCnt="4" custLinFactNeighborX="-5630" custLinFactNeighborY="-704">
        <dgm:presLayoutVars>
          <dgm:bulletEnabled val="1"/>
        </dgm:presLayoutVars>
      </dgm:prSet>
      <dgm:spPr/>
    </dgm:pt>
    <dgm:pt modelId="{7167D457-F718-40C5-958E-12C48FEB3B32}" type="pres">
      <dgm:prSet presAssocID="{5EC0D410-9F6E-4550-8777-BE9BB16D0665}" presName="parSpace" presStyleCnt="0"/>
      <dgm:spPr/>
    </dgm:pt>
    <dgm:pt modelId="{88416092-0944-45CA-99F7-ADC882841404}" type="pres">
      <dgm:prSet presAssocID="{AA7D0087-5243-4546-9E43-A80956457571}" presName="parTxOnly" presStyleLbl="node1" presStyleIdx="3" presStyleCnt="4" custLinFactNeighborX="-3680">
        <dgm:presLayoutVars>
          <dgm:bulletEnabled val="1"/>
        </dgm:presLayoutVars>
      </dgm:prSet>
      <dgm:spPr/>
    </dgm:pt>
  </dgm:ptLst>
  <dgm:cxnLst>
    <dgm:cxn modelId="{16F24E0D-382C-45B9-AA5E-3F10ADAC46EE}" type="presOf" srcId="{4F732E03-E692-42B0-A1B6-2EF6EFEEF9E8}" destId="{83C3C6C7-A288-43AE-91A6-63F965118FF5}" srcOrd="0" destOrd="0" presId="urn:microsoft.com/office/officeart/2005/8/layout/hChevron3"/>
    <dgm:cxn modelId="{B6E7205F-222E-4474-91D8-C69CEE50A5F4}" srcId="{4F732E03-E692-42B0-A1B6-2EF6EFEEF9E8}" destId="{AC33925C-6304-47FC-AB9C-AE8E4B79C2C0}" srcOrd="1" destOrd="0" parTransId="{EF6F279D-33AB-4B87-8312-C629C1EE1865}" sibTransId="{F2E82A6C-822F-4EEC-A9BD-32EC3B29399B}"/>
    <dgm:cxn modelId="{A20F1694-6BA3-476F-AB69-E043404EA14E}" type="presOf" srcId="{AA7D0087-5243-4546-9E43-A80956457571}" destId="{88416092-0944-45CA-99F7-ADC882841404}" srcOrd="0" destOrd="0" presId="urn:microsoft.com/office/officeart/2005/8/layout/hChevron3"/>
    <dgm:cxn modelId="{EDA98697-EB7B-49CF-854A-55C18DB9D696}" type="presOf" srcId="{FCCA3BFF-54FD-4A48-AFEB-F156CCF0D367}" destId="{F8CBF376-8D22-4558-9C86-ADD2471520F8}" srcOrd="0" destOrd="0" presId="urn:microsoft.com/office/officeart/2005/8/layout/hChevron3"/>
    <dgm:cxn modelId="{1DF60DAD-6DDE-4C66-8319-EF71B7A708BA}" srcId="{4F732E03-E692-42B0-A1B6-2EF6EFEEF9E8}" destId="{4A8B23E0-1728-413D-ADEF-9A92E8ECCD71}" srcOrd="2" destOrd="0" parTransId="{17E8F589-EBAE-4D40-9A09-0BCF6328DC8B}" sibTransId="{5EC0D410-9F6E-4550-8777-BE9BB16D0665}"/>
    <dgm:cxn modelId="{397E74C4-475C-4624-9685-A2AD2307B314}" srcId="{4F732E03-E692-42B0-A1B6-2EF6EFEEF9E8}" destId="{FCCA3BFF-54FD-4A48-AFEB-F156CCF0D367}" srcOrd="0" destOrd="0" parTransId="{D25EA69E-A0EF-45CE-8660-1D94B2E6C55B}" sibTransId="{29779AB4-8365-498F-A13E-E6BA3E33F10F}"/>
    <dgm:cxn modelId="{4457ADD7-9C0C-4C26-BE0B-E5182691F65C}" srcId="{4F732E03-E692-42B0-A1B6-2EF6EFEEF9E8}" destId="{AA7D0087-5243-4546-9E43-A80956457571}" srcOrd="3" destOrd="0" parTransId="{44483AEB-4F1A-487A-BBF3-CC298ACD331E}" sibTransId="{C50CEA6E-ACBB-432F-807A-F214250C4630}"/>
    <dgm:cxn modelId="{E30BD9E7-30BF-4B60-884A-733BAA8719E2}" type="presOf" srcId="{4A8B23E0-1728-413D-ADEF-9A92E8ECCD71}" destId="{82679A3B-92E2-41EF-B8F8-8D810A3D5A71}" srcOrd="0" destOrd="0" presId="urn:microsoft.com/office/officeart/2005/8/layout/hChevron3"/>
    <dgm:cxn modelId="{04D58AEB-B817-4F3A-9A73-380945C67E6A}" type="presOf" srcId="{AC33925C-6304-47FC-AB9C-AE8E4B79C2C0}" destId="{0FED587B-EB9E-4F5D-983F-9484ED6CCDBF}" srcOrd="0" destOrd="0" presId="urn:microsoft.com/office/officeart/2005/8/layout/hChevron3"/>
    <dgm:cxn modelId="{00084089-C3E3-48E4-ABD5-35D17ACFD631}" type="presParOf" srcId="{83C3C6C7-A288-43AE-91A6-63F965118FF5}" destId="{F8CBF376-8D22-4558-9C86-ADD2471520F8}" srcOrd="0" destOrd="0" presId="urn:microsoft.com/office/officeart/2005/8/layout/hChevron3"/>
    <dgm:cxn modelId="{1EC2D7B5-A969-4C04-AC1E-744C07CC1F97}" type="presParOf" srcId="{83C3C6C7-A288-43AE-91A6-63F965118FF5}" destId="{6EEFB1E6-F1E4-4997-9E7D-BBB41A9DE738}" srcOrd="1" destOrd="0" presId="urn:microsoft.com/office/officeart/2005/8/layout/hChevron3"/>
    <dgm:cxn modelId="{B75D55C6-C53E-491C-8089-C9E9BDD8BC29}" type="presParOf" srcId="{83C3C6C7-A288-43AE-91A6-63F965118FF5}" destId="{0FED587B-EB9E-4F5D-983F-9484ED6CCDBF}" srcOrd="2" destOrd="0" presId="urn:microsoft.com/office/officeart/2005/8/layout/hChevron3"/>
    <dgm:cxn modelId="{E69DB1FF-5185-4C00-B398-AAA10ED305D9}" type="presParOf" srcId="{83C3C6C7-A288-43AE-91A6-63F965118FF5}" destId="{1BED6309-FEDB-4E43-AF82-EF402D364EC5}" srcOrd="3" destOrd="0" presId="urn:microsoft.com/office/officeart/2005/8/layout/hChevron3"/>
    <dgm:cxn modelId="{73D6E49D-A8A1-472F-9DB3-C9DCA91E2F5B}" type="presParOf" srcId="{83C3C6C7-A288-43AE-91A6-63F965118FF5}" destId="{82679A3B-92E2-41EF-B8F8-8D810A3D5A71}" srcOrd="4" destOrd="0" presId="urn:microsoft.com/office/officeart/2005/8/layout/hChevron3"/>
    <dgm:cxn modelId="{8AA90D15-1B27-4EDD-B468-17A03959ABB6}" type="presParOf" srcId="{83C3C6C7-A288-43AE-91A6-63F965118FF5}" destId="{7167D457-F718-40C5-958E-12C48FEB3B32}" srcOrd="5" destOrd="0" presId="urn:microsoft.com/office/officeart/2005/8/layout/hChevron3"/>
    <dgm:cxn modelId="{F69C664A-E487-41FC-9090-3C56DEC0567E}" type="presParOf" srcId="{83C3C6C7-A288-43AE-91A6-63F965118FF5}" destId="{88416092-0944-45CA-99F7-ADC882841404}"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18F347-6DE4-4204-A61A-28D6CE5012E5}" type="doc">
      <dgm:prSet loTypeId="urn:microsoft.com/office/officeart/2005/8/layout/hProcess9" loCatId="process" qsTypeId="urn:microsoft.com/office/officeart/2005/8/quickstyle/simple1" qsCatId="simple" csTypeId="urn:microsoft.com/office/officeart/2005/8/colors/colorful2" csCatId="colorful" phldr="1"/>
      <dgm:spPr/>
    </dgm:pt>
    <dgm:pt modelId="{81A56DC4-33FF-4606-8EE1-E8F4F28AE5D8}">
      <dgm:prSet phldrT="[Texte]"/>
      <dgm:spPr>
        <a:solidFill>
          <a:schemeClr val="accent2">
            <a:lumMod val="75000"/>
          </a:schemeClr>
        </a:solidFill>
      </dgm:spPr>
      <dgm:t>
        <a:bodyPr/>
        <a:lstStyle/>
        <a:p>
          <a:r>
            <a:rPr lang="en-US" dirty="0"/>
            <a:t>What are the ecosystem outcomes provided by ESOs in emerging EEs? </a:t>
          </a:r>
        </a:p>
      </dgm:t>
    </dgm:pt>
    <dgm:pt modelId="{ACF34836-11E2-407E-8BB2-89A8DFCEEF91}" type="parTrans" cxnId="{488421F1-436B-48DF-8A6C-11C72DD0DE2E}">
      <dgm:prSet/>
      <dgm:spPr/>
      <dgm:t>
        <a:bodyPr/>
        <a:lstStyle/>
        <a:p>
          <a:endParaRPr lang="en-US"/>
        </a:p>
      </dgm:t>
    </dgm:pt>
    <dgm:pt modelId="{3760D1E1-DCE7-43BE-8B42-C04D98F29811}" type="sibTrans" cxnId="{488421F1-436B-48DF-8A6C-11C72DD0DE2E}">
      <dgm:prSet/>
      <dgm:spPr/>
      <dgm:t>
        <a:bodyPr/>
        <a:lstStyle/>
        <a:p>
          <a:endParaRPr lang="en-US"/>
        </a:p>
      </dgm:t>
    </dgm:pt>
    <dgm:pt modelId="{5837F3DD-2016-47AF-A6F2-4C64356DF361}">
      <dgm:prSet/>
      <dgm:spPr/>
      <dgm:t>
        <a:bodyPr/>
        <a:lstStyle/>
        <a:p>
          <a:r>
            <a:rPr lang="en-US"/>
            <a:t>How do the spheres of the Q/Q helix interplay with each other in EEs through sociotechnological transformations? </a:t>
          </a:r>
        </a:p>
      </dgm:t>
    </dgm:pt>
    <dgm:pt modelId="{F57A7715-8FE9-4F14-999C-0EB00D7968BB}" type="parTrans" cxnId="{9023B55A-1BEC-4B7C-B6D1-9327127C83AA}">
      <dgm:prSet/>
      <dgm:spPr/>
      <dgm:t>
        <a:bodyPr/>
        <a:lstStyle/>
        <a:p>
          <a:endParaRPr lang="en-US"/>
        </a:p>
      </dgm:t>
    </dgm:pt>
    <dgm:pt modelId="{DFC254B6-822F-4072-A775-22FA2954D32D}" type="sibTrans" cxnId="{9023B55A-1BEC-4B7C-B6D1-9327127C83AA}">
      <dgm:prSet/>
      <dgm:spPr/>
      <dgm:t>
        <a:bodyPr/>
        <a:lstStyle/>
        <a:p>
          <a:endParaRPr lang="en-US"/>
        </a:p>
      </dgm:t>
    </dgm:pt>
    <dgm:pt modelId="{62E8F5A9-55C3-4DDC-B39F-124B56F33707}">
      <dgm:prSet/>
      <dgm:spPr/>
      <dgm:t>
        <a:bodyPr/>
        <a:lstStyle/>
        <a:p>
          <a:r>
            <a:rPr lang="en-US" dirty="0"/>
            <a:t>How do ESOs address socio-environmental issues in EEs within the Q/Q Helix model? </a:t>
          </a:r>
        </a:p>
      </dgm:t>
    </dgm:pt>
    <dgm:pt modelId="{8ED66A41-CEFD-44A9-BF51-55207A0C847B}" type="parTrans" cxnId="{2DD714CC-28D2-4690-AF92-89EAF8D89111}">
      <dgm:prSet/>
      <dgm:spPr/>
      <dgm:t>
        <a:bodyPr/>
        <a:lstStyle/>
        <a:p>
          <a:endParaRPr lang="en-US"/>
        </a:p>
      </dgm:t>
    </dgm:pt>
    <dgm:pt modelId="{E8C00B09-1FE8-45E5-AB4C-9A87BA967FD9}" type="sibTrans" cxnId="{2DD714CC-28D2-4690-AF92-89EAF8D89111}">
      <dgm:prSet/>
      <dgm:spPr/>
      <dgm:t>
        <a:bodyPr/>
        <a:lstStyle/>
        <a:p>
          <a:endParaRPr lang="en-US"/>
        </a:p>
      </dgm:t>
    </dgm:pt>
    <dgm:pt modelId="{6E53A69B-EEF9-4ABA-95A9-977FF65EA488}" type="pres">
      <dgm:prSet presAssocID="{6818F347-6DE4-4204-A61A-28D6CE5012E5}" presName="CompostProcess" presStyleCnt="0">
        <dgm:presLayoutVars>
          <dgm:dir/>
          <dgm:resizeHandles val="exact"/>
        </dgm:presLayoutVars>
      </dgm:prSet>
      <dgm:spPr/>
    </dgm:pt>
    <dgm:pt modelId="{D2F8E887-5046-438E-BED7-56E07A93EAF2}" type="pres">
      <dgm:prSet presAssocID="{6818F347-6DE4-4204-A61A-28D6CE5012E5}" presName="arrow" presStyleLbl="bgShp" presStyleIdx="0" presStyleCnt="1"/>
      <dgm:spPr/>
    </dgm:pt>
    <dgm:pt modelId="{0BF38AB7-93E1-4B68-8E7F-7CD9A97F5031}" type="pres">
      <dgm:prSet presAssocID="{6818F347-6DE4-4204-A61A-28D6CE5012E5}" presName="linearProcess" presStyleCnt="0"/>
      <dgm:spPr/>
    </dgm:pt>
    <dgm:pt modelId="{862CB547-1C6D-4770-A3B0-D5722F97951E}" type="pres">
      <dgm:prSet presAssocID="{5837F3DD-2016-47AF-A6F2-4C64356DF361}" presName="textNode" presStyleLbl="node1" presStyleIdx="0" presStyleCnt="3">
        <dgm:presLayoutVars>
          <dgm:bulletEnabled val="1"/>
        </dgm:presLayoutVars>
      </dgm:prSet>
      <dgm:spPr/>
    </dgm:pt>
    <dgm:pt modelId="{6178AD9D-0109-4911-BA75-864A048A1A51}" type="pres">
      <dgm:prSet presAssocID="{DFC254B6-822F-4072-A775-22FA2954D32D}" presName="sibTrans" presStyleCnt="0"/>
      <dgm:spPr/>
    </dgm:pt>
    <dgm:pt modelId="{44C9A694-EB3B-4DFC-874C-AB0C04191716}" type="pres">
      <dgm:prSet presAssocID="{62E8F5A9-55C3-4DDC-B39F-124B56F33707}" presName="textNode" presStyleLbl="node1" presStyleIdx="1" presStyleCnt="3">
        <dgm:presLayoutVars>
          <dgm:bulletEnabled val="1"/>
        </dgm:presLayoutVars>
      </dgm:prSet>
      <dgm:spPr/>
    </dgm:pt>
    <dgm:pt modelId="{A9CB1F54-A683-4DC3-9B4F-1E7224AF7B7F}" type="pres">
      <dgm:prSet presAssocID="{E8C00B09-1FE8-45E5-AB4C-9A87BA967FD9}" presName="sibTrans" presStyleCnt="0"/>
      <dgm:spPr/>
    </dgm:pt>
    <dgm:pt modelId="{DD026262-227A-47BB-8169-0CF363FDA9B4}" type="pres">
      <dgm:prSet presAssocID="{81A56DC4-33FF-4606-8EE1-E8F4F28AE5D8}" presName="textNode" presStyleLbl="node1" presStyleIdx="2" presStyleCnt="3" custLinFactNeighborX="741">
        <dgm:presLayoutVars>
          <dgm:bulletEnabled val="1"/>
        </dgm:presLayoutVars>
      </dgm:prSet>
      <dgm:spPr/>
    </dgm:pt>
  </dgm:ptLst>
  <dgm:cxnLst>
    <dgm:cxn modelId="{4791BA37-90FA-4CC1-8D24-A460AC419487}" type="presOf" srcId="{6818F347-6DE4-4204-A61A-28D6CE5012E5}" destId="{6E53A69B-EEF9-4ABA-95A9-977FF65EA488}" srcOrd="0" destOrd="0" presId="urn:microsoft.com/office/officeart/2005/8/layout/hProcess9"/>
    <dgm:cxn modelId="{9023B55A-1BEC-4B7C-B6D1-9327127C83AA}" srcId="{6818F347-6DE4-4204-A61A-28D6CE5012E5}" destId="{5837F3DD-2016-47AF-A6F2-4C64356DF361}" srcOrd="0" destOrd="0" parTransId="{F57A7715-8FE9-4F14-999C-0EB00D7968BB}" sibTransId="{DFC254B6-822F-4072-A775-22FA2954D32D}"/>
    <dgm:cxn modelId="{3C43E0B5-BFBE-4761-9A84-96D1717963B9}" type="presOf" srcId="{5837F3DD-2016-47AF-A6F2-4C64356DF361}" destId="{862CB547-1C6D-4770-A3B0-D5722F97951E}" srcOrd="0" destOrd="0" presId="urn:microsoft.com/office/officeart/2005/8/layout/hProcess9"/>
    <dgm:cxn modelId="{2DD714CC-28D2-4690-AF92-89EAF8D89111}" srcId="{6818F347-6DE4-4204-A61A-28D6CE5012E5}" destId="{62E8F5A9-55C3-4DDC-B39F-124B56F33707}" srcOrd="1" destOrd="0" parTransId="{8ED66A41-CEFD-44A9-BF51-55207A0C847B}" sibTransId="{E8C00B09-1FE8-45E5-AB4C-9A87BA967FD9}"/>
    <dgm:cxn modelId="{4B3EBFDB-606F-439F-95DF-2ADA7104DBE1}" type="presOf" srcId="{81A56DC4-33FF-4606-8EE1-E8F4F28AE5D8}" destId="{DD026262-227A-47BB-8169-0CF363FDA9B4}" srcOrd="0" destOrd="0" presId="urn:microsoft.com/office/officeart/2005/8/layout/hProcess9"/>
    <dgm:cxn modelId="{6B7F94DE-BAB8-4C01-BB82-B4766D9B89E0}" type="presOf" srcId="{62E8F5A9-55C3-4DDC-B39F-124B56F33707}" destId="{44C9A694-EB3B-4DFC-874C-AB0C04191716}" srcOrd="0" destOrd="0" presId="urn:microsoft.com/office/officeart/2005/8/layout/hProcess9"/>
    <dgm:cxn modelId="{488421F1-436B-48DF-8A6C-11C72DD0DE2E}" srcId="{6818F347-6DE4-4204-A61A-28D6CE5012E5}" destId="{81A56DC4-33FF-4606-8EE1-E8F4F28AE5D8}" srcOrd="2" destOrd="0" parTransId="{ACF34836-11E2-407E-8BB2-89A8DFCEEF91}" sibTransId="{3760D1E1-DCE7-43BE-8B42-C04D98F29811}"/>
    <dgm:cxn modelId="{051A07B4-F1C7-4FC1-9557-87AD03D7A871}" type="presParOf" srcId="{6E53A69B-EEF9-4ABA-95A9-977FF65EA488}" destId="{D2F8E887-5046-438E-BED7-56E07A93EAF2}" srcOrd="0" destOrd="0" presId="urn:microsoft.com/office/officeart/2005/8/layout/hProcess9"/>
    <dgm:cxn modelId="{32AA56F1-B305-46A6-B537-DA6FB52BB45A}" type="presParOf" srcId="{6E53A69B-EEF9-4ABA-95A9-977FF65EA488}" destId="{0BF38AB7-93E1-4B68-8E7F-7CD9A97F5031}" srcOrd="1" destOrd="0" presId="urn:microsoft.com/office/officeart/2005/8/layout/hProcess9"/>
    <dgm:cxn modelId="{18C3BE70-CE6C-4FD3-B2DB-E8AD81441FD1}" type="presParOf" srcId="{0BF38AB7-93E1-4B68-8E7F-7CD9A97F5031}" destId="{862CB547-1C6D-4770-A3B0-D5722F97951E}" srcOrd="0" destOrd="0" presId="urn:microsoft.com/office/officeart/2005/8/layout/hProcess9"/>
    <dgm:cxn modelId="{062A7A08-FC8F-4231-BBF2-40B0E5066CAF}" type="presParOf" srcId="{0BF38AB7-93E1-4B68-8E7F-7CD9A97F5031}" destId="{6178AD9D-0109-4911-BA75-864A048A1A51}" srcOrd="1" destOrd="0" presId="urn:microsoft.com/office/officeart/2005/8/layout/hProcess9"/>
    <dgm:cxn modelId="{E9EC91D5-2EF3-43F9-A351-FC07A55F7C11}" type="presParOf" srcId="{0BF38AB7-93E1-4B68-8E7F-7CD9A97F5031}" destId="{44C9A694-EB3B-4DFC-874C-AB0C04191716}" srcOrd="2" destOrd="0" presId="urn:microsoft.com/office/officeart/2005/8/layout/hProcess9"/>
    <dgm:cxn modelId="{7EB4AF4F-D840-415B-B007-CDDB4AD9E1E3}" type="presParOf" srcId="{0BF38AB7-93E1-4B68-8E7F-7CD9A97F5031}" destId="{A9CB1F54-A683-4DC3-9B4F-1E7224AF7B7F}" srcOrd="3" destOrd="0" presId="urn:microsoft.com/office/officeart/2005/8/layout/hProcess9"/>
    <dgm:cxn modelId="{1A564F9D-BBDC-4A2C-868E-CDA43BE79D83}" type="presParOf" srcId="{0BF38AB7-93E1-4B68-8E7F-7CD9A97F5031}" destId="{DD026262-227A-47BB-8169-0CF363FDA9B4}" srcOrd="4" destOrd="0" presId="urn:microsoft.com/office/officeart/2005/8/layout/hProcess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732E03-E692-42B0-A1B6-2EF6EFEEF9E8}" type="doc">
      <dgm:prSet loTypeId="urn:microsoft.com/office/officeart/2005/8/layout/hChevron3" loCatId="process" qsTypeId="urn:microsoft.com/office/officeart/2005/8/quickstyle/simple1" qsCatId="simple" csTypeId="urn:microsoft.com/office/officeart/2005/8/colors/accent1_2" csCatId="accent1" phldr="1"/>
      <dgm:spPr/>
    </dgm:pt>
    <dgm:pt modelId="{FCCA3BFF-54FD-4A48-AFEB-F156CCF0D367}">
      <dgm:prSet phldrT="[Texte]" custT="1"/>
      <dgm:spPr>
        <a:solidFill>
          <a:srgbClr val="EB4E5F"/>
        </a:solidFill>
      </dgm:spPr>
      <dgm:t>
        <a:bodyPr/>
        <a:lstStyle/>
        <a:p>
          <a:r>
            <a:rPr lang="fr-FR" sz="1800" b="1" dirty="0"/>
            <a:t>1. </a:t>
          </a:r>
          <a:r>
            <a:rPr lang="fr-FR" sz="1800" b="1" dirty="0" err="1"/>
            <a:t>Research</a:t>
          </a:r>
          <a:r>
            <a:rPr lang="fr-FR" sz="1800" b="1" dirty="0"/>
            <a:t> objectives</a:t>
          </a:r>
        </a:p>
      </dgm:t>
    </dgm:pt>
    <dgm:pt modelId="{D25EA69E-A0EF-45CE-8660-1D94B2E6C55B}" type="parTrans" cxnId="{397E74C4-475C-4624-9685-A2AD2307B314}">
      <dgm:prSet/>
      <dgm:spPr/>
      <dgm:t>
        <a:bodyPr/>
        <a:lstStyle/>
        <a:p>
          <a:endParaRPr lang="fr-FR"/>
        </a:p>
      </dgm:t>
    </dgm:pt>
    <dgm:pt modelId="{29779AB4-8365-498F-A13E-E6BA3E33F10F}" type="sibTrans" cxnId="{397E74C4-475C-4624-9685-A2AD2307B314}">
      <dgm:prSet/>
      <dgm:spPr/>
      <dgm:t>
        <a:bodyPr/>
        <a:lstStyle/>
        <a:p>
          <a:endParaRPr lang="fr-FR"/>
        </a:p>
      </dgm:t>
    </dgm:pt>
    <dgm:pt modelId="{AC33925C-6304-47FC-AB9C-AE8E4B79C2C0}">
      <dgm:prSet phldrT="[Texte]" custT="1"/>
      <dgm:spPr>
        <a:solidFill>
          <a:srgbClr val="B11B39"/>
        </a:solidFill>
      </dgm:spPr>
      <dgm:t>
        <a:bodyPr/>
        <a:lstStyle/>
        <a:p>
          <a:r>
            <a:rPr lang="fr-FR" sz="1800" b="1" dirty="0">
              <a:solidFill>
                <a:schemeClr val="bg1"/>
              </a:solidFill>
            </a:rPr>
            <a:t>2. </a:t>
          </a:r>
          <a:r>
            <a:rPr lang="fr-FR" sz="1800" b="1" dirty="0" err="1">
              <a:solidFill>
                <a:schemeClr val="bg1"/>
              </a:solidFill>
            </a:rPr>
            <a:t>Literature</a:t>
          </a:r>
          <a:r>
            <a:rPr lang="fr-FR" sz="1800" b="1" dirty="0">
              <a:solidFill>
                <a:schemeClr val="bg1"/>
              </a:solidFill>
            </a:rPr>
            <a:t> </a:t>
          </a:r>
          <a:r>
            <a:rPr lang="fr-FR" sz="1800" b="1" dirty="0" err="1">
              <a:solidFill>
                <a:schemeClr val="bg1"/>
              </a:solidFill>
            </a:rPr>
            <a:t>review</a:t>
          </a:r>
          <a:endParaRPr lang="fr-FR" sz="1800" b="1" dirty="0">
            <a:solidFill>
              <a:schemeClr val="bg1"/>
            </a:solidFill>
          </a:endParaRPr>
        </a:p>
      </dgm:t>
    </dgm:pt>
    <dgm:pt modelId="{EF6F279D-33AB-4B87-8312-C629C1EE1865}" type="parTrans" cxnId="{B6E7205F-222E-4474-91D8-C69CEE50A5F4}">
      <dgm:prSet/>
      <dgm:spPr/>
      <dgm:t>
        <a:bodyPr/>
        <a:lstStyle/>
        <a:p>
          <a:endParaRPr lang="fr-FR"/>
        </a:p>
      </dgm:t>
    </dgm:pt>
    <dgm:pt modelId="{F2E82A6C-822F-4EEC-A9BD-32EC3B29399B}" type="sibTrans" cxnId="{B6E7205F-222E-4474-91D8-C69CEE50A5F4}">
      <dgm:prSet/>
      <dgm:spPr/>
      <dgm:t>
        <a:bodyPr/>
        <a:lstStyle/>
        <a:p>
          <a:endParaRPr lang="fr-FR"/>
        </a:p>
      </dgm:t>
    </dgm:pt>
    <dgm:pt modelId="{4A8B23E0-1728-413D-ADEF-9A92E8ECCD71}">
      <dgm:prSet phldrT="[Texte]" custT="1"/>
      <dgm:spPr>
        <a:solidFill>
          <a:schemeClr val="accent2"/>
        </a:solidFill>
      </dgm:spPr>
      <dgm:t>
        <a:bodyPr/>
        <a:lstStyle/>
        <a:p>
          <a:r>
            <a:rPr lang="fr-FR" sz="1800" b="1" dirty="0"/>
            <a:t>3. Method</a:t>
          </a:r>
        </a:p>
      </dgm:t>
    </dgm:pt>
    <dgm:pt modelId="{17E8F589-EBAE-4D40-9A09-0BCF6328DC8B}" type="parTrans" cxnId="{1DF60DAD-6DDE-4C66-8319-EF71B7A708BA}">
      <dgm:prSet/>
      <dgm:spPr/>
      <dgm:t>
        <a:bodyPr/>
        <a:lstStyle/>
        <a:p>
          <a:endParaRPr lang="fr-FR"/>
        </a:p>
      </dgm:t>
    </dgm:pt>
    <dgm:pt modelId="{5EC0D410-9F6E-4550-8777-BE9BB16D0665}" type="sibTrans" cxnId="{1DF60DAD-6DDE-4C66-8319-EF71B7A708BA}">
      <dgm:prSet/>
      <dgm:spPr/>
      <dgm:t>
        <a:bodyPr/>
        <a:lstStyle/>
        <a:p>
          <a:endParaRPr lang="fr-FR"/>
        </a:p>
      </dgm:t>
    </dgm:pt>
    <dgm:pt modelId="{AA7D0087-5243-4546-9E43-A80956457571}">
      <dgm:prSet custT="1"/>
      <dgm:spPr>
        <a:solidFill>
          <a:schemeClr val="accent2"/>
        </a:solidFill>
      </dgm:spPr>
      <dgm:t>
        <a:bodyPr/>
        <a:lstStyle/>
        <a:p>
          <a:r>
            <a:rPr lang="fr-FR" sz="1800" b="1" dirty="0"/>
            <a:t>4. </a:t>
          </a:r>
          <a:r>
            <a:rPr lang="fr-FR" sz="1800" b="1"/>
            <a:t>Progress</a:t>
          </a:r>
          <a:endParaRPr lang="fr-FR" sz="1800" b="1" dirty="0"/>
        </a:p>
      </dgm:t>
    </dgm:pt>
    <dgm:pt modelId="{44483AEB-4F1A-487A-BBF3-CC298ACD331E}" type="parTrans" cxnId="{4457ADD7-9C0C-4C26-BE0B-E5182691F65C}">
      <dgm:prSet/>
      <dgm:spPr/>
      <dgm:t>
        <a:bodyPr/>
        <a:lstStyle/>
        <a:p>
          <a:endParaRPr lang="fr-FR"/>
        </a:p>
      </dgm:t>
    </dgm:pt>
    <dgm:pt modelId="{C50CEA6E-ACBB-432F-807A-F214250C4630}" type="sibTrans" cxnId="{4457ADD7-9C0C-4C26-BE0B-E5182691F65C}">
      <dgm:prSet/>
      <dgm:spPr/>
      <dgm:t>
        <a:bodyPr/>
        <a:lstStyle/>
        <a:p>
          <a:endParaRPr lang="fr-FR"/>
        </a:p>
      </dgm:t>
    </dgm:pt>
    <dgm:pt modelId="{83C3C6C7-A288-43AE-91A6-63F965118FF5}" type="pres">
      <dgm:prSet presAssocID="{4F732E03-E692-42B0-A1B6-2EF6EFEEF9E8}" presName="Name0" presStyleCnt="0">
        <dgm:presLayoutVars>
          <dgm:dir/>
          <dgm:resizeHandles val="exact"/>
        </dgm:presLayoutVars>
      </dgm:prSet>
      <dgm:spPr/>
    </dgm:pt>
    <dgm:pt modelId="{F8CBF376-8D22-4558-9C86-ADD2471520F8}" type="pres">
      <dgm:prSet presAssocID="{FCCA3BFF-54FD-4A48-AFEB-F156CCF0D367}" presName="parTxOnly" presStyleLbl="node1" presStyleIdx="0" presStyleCnt="4">
        <dgm:presLayoutVars>
          <dgm:bulletEnabled val="1"/>
        </dgm:presLayoutVars>
      </dgm:prSet>
      <dgm:spPr/>
    </dgm:pt>
    <dgm:pt modelId="{6EEFB1E6-F1E4-4997-9E7D-BBB41A9DE738}" type="pres">
      <dgm:prSet presAssocID="{29779AB4-8365-498F-A13E-E6BA3E33F10F}" presName="parSpace" presStyleCnt="0"/>
      <dgm:spPr/>
    </dgm:pt>
    <dgm:pt modelId="{0FED587B-EB9E-4F5D-983F-9484ED6CCDBF}" type="pres">
      <dgm:prSet presAssocID="{AC33925C-6304-47FC-AB9C-AE8E4B79C2C0}" presName="parTxOnly" presStyleLbl="node1" presStyleIdx="1" presStyleCnt="4" custLinFactNeighborX="-3680" custLinFactNeighborY="-920">
        <dgm:presLayoutVars>
          <dgm:bulletEnabled val="1"/>
        </dgm:presLayoutVars>
      </dgm:prSet>
      <dgm:spPr/>
    </dgm:pt>
    <dgm:pt modelId="{1BED6309-FEDB-4E43-AF82-EF402D364EC5}" type="pres">
      <dgm:prSet presAssocID="{F2E82A6C-822F-4EEC-A9BD-32EC3B29399B}" presName="parSpace" presStyleCnt="0"/>
      <dgm:spPr/>
    </dgm:pt>
    <dgm:pt modelId="{82679A3B-92E2-41EF-B8F8-8D810A3D5A71}" type="pres">
      <dgm:prSet presAssocID="{4A8B23E0-1728-413D-ADEF-9A92E8ECCD71}" presName="parTxOnly" presStyleLbl="node1" presStyleIdx="2" presStyleCnt="4" custLinFactNeighborX="-5630" custLinFactNeighborY="-704">
        <dgm:presLayoutVars>
          <dgm:bulletEnabled val="1"/>
        </dgm:presLayoutVars>
      </dgm:prSet>
      <dgm:spPr/>
    </dgm:pt>
    <dgm:pt modelId="{7167D457-F718-40C5-958E-12C48FEB3B32}" type="pres">
      <dgm:prSet presAssocID="{5EC0D410-9F6E-4550-8777-BE9BB16D0665}" presName="parSpace" presStyleCnt="0"/>
      <dgm:spPr/>
    </dgm:pt>
    <dgm:pt modelId="{88416092-0944-45CA-99F7-ADC882841404}" type="pres">
      <dgm:prSet presAssocID="{AA7D0087-5243-4546-9E43-A80956457571}" presName="parTxOnly" presStyleLbl="node1" presStyleIdx="3" presStyleCnt="4" custLinFactNeighborX="-3680">
        <dgm:presLayoutVars>
          <dgm:bulletEnabled val="1"/>
        </dgm:presLayoutVars>
      </dgm:prSet>
      <dgm:spPr/>
    </dgm:pt>
  </dgm:ptLst>
  <dgm:cxnLst>
    <dgm:cxn modelId="{16F24E0D-382C-45B9-AA5E-3F10ADAC46EE}" type="presOf" srcId="{4F732E03-E692-42B0-A1B6-2EF6EFEEF9E8}" destId="{83C3C6C7-A288-43AE-91A6-63F965118FF5}" srcOrd="0" destOrd="0" presId="urn:microsoft.com/office/officeart/2005/8/layout/hChevron3"/>
    <dgm:cxn modelId="{B6E7205F-222E-4474-91D8-C69CEE50A5F4}" srcId="{4F732E03-E692-42B0-A1B6-2EF6EFEEF9E8}" destId="{AC33925C-6304-47FC-AB9C-AE8E4B79C2C0}" srcOrd="1" destOrd="0" parTransId="{EF6F279D-33AB-4B87-8312-C629C1EE1865}" sibTransId="{F2E82A6C-822F-4EEC-A9BD-32EC3B29399B}"/>
    <dgm:cxn modelId="{A20F1694-6BA3-476F-AB69-E043404EA14E}" type="presOf" srcId="{AA7D0087-5243-4546-9E43-A80956457571}" destId="{88416092-0944-45CA-99F7-ADC882841404}" srcOrd="0" destOrd="0" presId="urn:microsoft.com/office/officeart/2005/8/layout/hChevron3"/>
    <dgm:cxn modelId="{EDA98697-EB7B-49CF-854A-55C18DB9D696}" type="presOf" srcId="{FCCA3BFF-54FD-4A48-AFEB-F156CCF0D367}" destId="{F8CBF376-8D22-4558-9C86-ADD2471520F8}" srcOrd="0" destOrd="0" presId="urn:microsoft.com/office/officeart/2005/8/layout/hChevron3"/>
    <dgm:cxn modelId="{1DF60DAD-6DDE-4C66-8319-EF71B7A708BA}" srcId="{4F732E03-E692-42B0-A1B6-2EF6EFEEF9E8}" destId="{4A8B23E0-1728-413D-ADEF-9A92E8ECCD71}" srcOrd="2" destOrd="0" parTransId="{17E8F589-EBAE-4D40-9A09-0BCF6328DC8B}" sibTransId="{5EC0D410-9F6E-4550-8777-BE9BB16D0665}"/>
    <dgm:cxn modelId="{397E74C4-475C-4624-9685-A2AD2307B314}" srcId="{4F732E03-E692-42B0-A1B6-2EF6EFEEF9E8}" destId="{FCCA3BFF-54FD-4A48-AFEB-F156CCF0D367}" srcOrd="0" destOrd="0" parTransId="{D25EA69E-A0EF-45CE-8660-1D94B2E6C55B}" sibTransId="{29779AB4-8365-498F-A13E-E6BA3E33F10F}"/>
    <dgm:cxn modelId="{4457ADD7-9C0C-4C26-BE0B-E5182691F65C}" srcId="{4F732E03-E692-42B0-A1B6-2EF6EFEEF9E8}" destId="{AA7D0087-5243-4546-9E43-A80956457571}" srcOrd="3" destOrd="0" parTransId="{44483AEB-4F1A-487A-BBF3-CC298ACD331E}" sibTransId="{C50CEA6E-ACBB-432F-807A-F214250C4630}"/>
    <dgm:cxn modelId="{E30BD9E7-30BF-4B60-884A-733BAA8719E2}" type="presOf" srcId="{4A8B23E0-1728-413D-ADEF-9A92E8ECCD71}" destId="{82679A3B-92E2-41EF-B8F8-8D810A3D5A71}" srcOrd="0" destOrd="0" presId="urn:microsoft.com/office/officeart/2005/8/layout/hChevron3"/>
    <dgm:cxn modelId="{04D58AEB-B817-4F3A-9A73-380945C67E6A}" type="presOf" srcId="{AC33925C-6304-47FC-AB9C-AE8E4B79C2C0}" destId="{0FED587B-EB9E-4F5D-983F-9484ED6CCDBF}" srcOrd="0" destOrd="0" presId="urn:microsoft.com/office/officeart/2005/8/layout/hChevron3"/>
    <dgm:cxn modelId="{00084089-C3E3-48E4-ABD5-35D17ACFD631}" type="presParOf" srcId="{83C3C6C7-A288-43AE-91A6-63F965118FF5}" destId="{F8CBF376-8D22-4558-9C86-ADD2471520F8}" srcOrd="0" destOrd="0" presId="urn:microsoft.com/office/officeart/2005/8/layout/hChevron3"/>
    <dgm:cxn modelId="{1EC2D7B5-A969-4C04-AC1E-744C07CC1F97}" type="presParOf" srcId="{83C3C6C7-A288-43AE-91A6-63F965118FF5}" destId="{6EEFB1E6-F1E4-4997-9E7D-BBB41A9DE738}" srcOrd="1" destOrd="0" presId="urn:microsoft.com/office/officeart/2005/8/layout/hChevron3"/>
    <dgm:cxn modelId="{B75D55C6-C53E-491C-8089-C9E9BDD8BC29}" type="presParOf" srcId="{83C3C6C7-A288-43AE-91A6-63F965118FF5}" destId="{0FED587B-EB9E-4F5D-983F-9484ED6CCDBF}" srcOrd="2" destOrd="0" presId="urn:microsoft.com/office/officeart/2005/8/layout/hChevron3"/>
    <dgm:cxn modelId="{E69DB1FF-5185-4C00-B398-AAA10ED305D9}" type="presParOf" srcId="{83C3C6C7-A288-43AE-91A6-63F965118FF5}" destId="{1BED6309-FEDB-4E43-AF82-EF402D364EC5}" srcOrd="3" destOrd="0" presId="urn:microsoft.com/office/officeart/2005/8/layout/hChevron3"/>
    <dgm:cxn modelId="{73D6E49D-A8A1-472F-9DB3-C9DCA91E2F5B}" type="presParOf" srcId="{83C3C6C7-A288-43AE-91A6-63F965118FF5}" destId="{82679A3B-92E2-41EF-B8F8-8D810A3D5A71}" srcOrd="4" destOrd="0" presId="urn:microsoft.com/office/officeart/2005/8/layout/hChevron3"/>
    <dgm:cxn modelId="{8AA90D15-1B27-4EDD-B468-17A03959ABB6}" type="presParOf" srcId="{83C3C6C7-A288-43AE-91A6-63F965118FF5}" destId="{7167D457-F718-40C5-958E-12C48FEB3B32}" srcOrd="5" destOrd="0" presId="urn:microsoft.com/office/officeart/2005/8/layout/hChevron3"/>
    <dgm:cxn modelId="{F69C664A-E487-41FC-9090-3C56DEC0567E}" type="presParOf" srcId="{83C3C6C7-A288-43AE-91A6-63F965118FF5}" destId="{88416092-0944-45CA-99F7-ADC882841404}"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131C15-0ACA-4B1C-A1B1-808CE5F0D472}" type="doc">
      <dgm:prSet loTypeId="urn:microsoft.com/office/officeart/2005/8/layout/cycle4" loCatId="cycle" qsTypeId="urn:microsoft.com/office/officeart/2005/8/quickstyle/simple1" qsCatId="simple" csTypeId="urn:microsoft.com/office/officeart/2005/8/colors/colorful2" csCatId="colorful" phldr="1"/>
      <dgm:spPr/>
      <dgm:t>
        <a:bodyPr/>
        <a:lstStyle/>
        <a:p>
          <a:endParaRPr lang="en-US"/>
        </a:p>
      </dgm:t>
    </dgm:pt>
    <dgm:pt modelId="{B59E4814-5617-4092-986E-B6D2CA51140D}">
      <dgm:prSet phldrT="[Texte]"/>
      <dgm:spPr/>
      <dgm:t>
        <a:bodyPr/>
        <a:lstStyle/>
        <a:p>
          <a:r>
            <a:rPr lang="en-US" dirty="0"/>
            <a:t>EEs</a:t>
          </a:r>
        </a:p>
      </dgm:t>
    </dgm:pt>
    <dgm:pt modelId="{72230F68-0291-4FC0-ADA0-1A47148E9069}" type="parTrans" cxnId="{224E56C0-0382-48CC-81B8-4DEDD313A161}">
      <dgm:prSet/>
      <dgm:spPr/>
      <dgm:t>
        <a:bodyPr/>
        <a:lstStyle/>
        <a:p>
          <a:endParaRPr lang="en-US"/>
        </a:p>
      </dgm:t>
    </dgm:pt>
    <dgm:pt modelId="{B19E88FC-F0B4-4260-A09C-9FFA4CB3D99C}" type="sibTrans" cxnId="{224E56C0-0382-48CC-81B8-4DEDD313A161}">
      <dgm:prSet/>
      <dgm:spPr/>
      <dgm:t>
        <a:bodyPr/>
        <a:lstStyle/>
        <a:p>
          <a:endParaRPr lang="en-US"/>
        </a:p>
      </dgm:t>
    </dgm:pt>
    <dgm:pt modelId="{A5D6B64B-9338-4AA1-993D-2C2E3D8B3F64}">
      <dgm:prSet phldrT="[Texte]"/>
      <dgm:spPr/>
      <dgm:t>
        <a:bodyPr/>
        <a:lstStyle/>
        <a:p>
          <a:r>
            <a:rPr lang="fr-FR" dirty="0" err="1"/>
            <a:t>Audretsch</a:t>
          </a:r>
          <a:r>
            <a:rPr lang="fr-FR" dirty="0"/>
            <a:t> et al. (2019)</a:t>
          </a:r>
          <a:endParaRPr lang="en-US" dirty="0"/>
        </a:p>
      </dgm:t>
    </dgm:pt>
    <dgm:pt modelId="{2720039C-8052-42E3-8145-E917DF57FB07}" type="parTrans" cxnId="{04643090-2091-4D40-9C3B-5EB8A2924316}">
      <dgm:prSet/>
      <dgm:spPr/>
      <dgm:t>
        <a:bodyPr/>
        <a:lstStyle/>
        <a:p>
          <a:endParaRPr lang="en-US"/>
        </a:p>
      </dgm:t>
    </dgm:pt>
    <dgm:pt modelId="{8555D43E-8980-40DE-8C21-DCD2ED52C43A}" type="sibTrans" cxnId="{04643090-2091-4D40-9C3B-5EB8A2924316}">
      <dgm:prSet/>
      <dgm:spPr/>
      <dgm:t>
        <a:bodyPr/>
        <a:lstStyle/>
        <a:p>
          <a:endParaRPr lang="en-US"/>
        </a:p>
      </dgm:t>
    </dgm:pt>
    <dgm:pt modelId="{3F2DD1DE-9BB5-40CD-B2A1-9BF5B4775915}">
      <dgm:prSet phldrT="[Texte]"/>
      <dgm:spPr/>
      <dgm:t>
        <a:bodyPr/>
        <a:lstStyle/>
        <a:p>
          <a:r>
            <a:rPr lang="fr-FR" dirty="0" err="1"/>
            <a:t>Institutional</a:t>
          </a:r>
          <a:r>
            <a:rPr lang="fr-FR" dirty="0"/>
            <a:t> </a:t>
          </a:r>
          <a:r>
            <a:rPr lang="fr-FR" dirty="0" err="1"/>
            <a:t>theory</a:t>
          </a:r>
          <a:endParaRPr lang="en-US" dirty="0"/>
        </a:p>
      </dgm:t>
    </dgm:pt>
    <dgm:pt modelId="{CD05D39D-03B3-4272-B6A7-C155C89AB9CF}" type="parTrans" cxnId="{FC7C4F45-3158-4AAD-A87D-346D26CA3C7A}">
      <dgm:prSet/>
      <dgm:spPr/>
      <dgm:t>
        <a:bodyPr/>
        <a:lstStyle/>
        <a:p>
          <a:endParaRPr lang="en-US"/>
        </a:p>
      </dgm:t>
    </dgm:pt>
    <dgm:pt modelId="{B8C69F0C-2EB5-451D-8D22-4A59C5013E54}" type="sibTrans" cxnId="{FC7C4F45-3158-4AAD-A87D-346D26CA3C7A}">
      <dgm:prSet/>
      <dgm:spPr/>
      <dgm:t>
        <a:bodyPr/>
        <a:lstStyle/>
        <a:p>
          <a:endParaRPr lang="en-US"/>
        </a:p>
      </dgm:t>
    </dgm:pt>
    <dgm:pt modelId="{9D6BD780-CC8B-4D34-A941-13711DC07267}">
      <dgm:prSet phldrT="[Texte]"/>
      <dgm:spPr/>
      <dgm:t>
        <a:bodyPr/>
        <a:lstStyle/>
        <a:p>
          <a:r>
            <a:rPr lang="fr-FR" dirty="0"/>
            <a:t>North (1991)</a:t>
          </a:r>
          <a:endParaRPr lang="en-US" dirty="0"/>
        </a:p>
      </dgm:t>
    </dgm:pt>
    <dgm:pt modelId="{E247C80D-28A6-49D6-8859-FA90E5B4B4F0}" type="parTrans" cxnId="{03FB70BA-E712-4217-9B5A-EC0D511F0BB0}">
      <dgm:prSet/>
      <dgm:spPr/>
      <dgm:t>
        <a:bodyPr/>
        <a:lstStyle/>
        <a:p>
          <a:endParaRPr lang="en-US"/>
        </a:p>
      </dgm:t>
    </dgm:pt>
    <dgm:pt modelId="{14F3200A-755A-464F-9885-DAFCE8F7B33B}" type="sibTrans" cxnId="{03FB70BA-E712-4217-9B5A-EC0D511F0BB0}">
      <dgm:prSet/>
      <dgm:spPr/>
      <dgm:t>
        <a:bodyPr/>
        <a:lstStyle/>
        <a:p>
          <a:endParaRPr lang="en-US"/>
        </a:p>
      </dgm:t>
    </dgm:pt>
    <dgm:pt modelId="{D01EAE8B-91D1-4B4D-986C-E9A452315F8E}">
      <dgm:prSet phldrT="[Texte]" phldr="1"/>
      <dgm:spPr>
        <a:noFill/>
        <a:ln>
          <a:noFill/>
        </a:ln>
      </dgm:spPr>
      <dgm:t>
        <a:bodyPr/>
        <a:lstStyle/>
        <a:p>
          <a:endParaRPr lang="en-US"/>
        </a:p>
      </dgm:t>
    </dgm:pt>
    <dgm:pt modelId="{B84C8777-4326-4A7D-8361-CFAE3F8FFFEA}" type="parTrans" cxnId="{B92929DF-C222-4D5E-BBEC-E7E198B8399E}">
      <dgm:prSet/>
      <dgm:spPr/>
      <dgm:t>
        <a:bodyPr/>
        <a:lstStyle/>
        <a:p>
          <a:endParaRPr lang="en-US"/>
        </a:p>
      </dgm:t>
    </dgm:pt>
    <dgm:pt modelId="{C37BA521-9ADA-44B1-82E0-C447198380FF}" type="sibTrans" cxnId="{B92929DF-C222-4D5E-BBEC-E7E198B8399E}">
      <dgm:prSet/>
      <dgm:spPr/>
      <dgm:t>
        <a:bodyPr/>
        <a:lstStyle/>
        <a:p>
          <a:endParaRPr lang="en-US"/>
        </a:p>
      </dgm:t>
    </dgm:pt>
    <dgm:pt modelId="{3551B7D5-648C-4524-823F-DAA98F963416}">
      <dgm:prSet phldrT="[Texte]"/>
      <dgm:spPr>
        <a:ln>
          <a:noFill/>
        </a:ln>
      </dgm:spPr>
      <dgm:t>
        <a:bodyPr/>
        <a:lstStyle/>
        <a:p>
          <a:pPr>
            <a:buNone/>
          </a:pPr>
          <a:r>
            <a:rPr lang="en-US" dirty="0"/>
            <a:t> </a:t>
          </a:r>
        </a:p>
      </dgm:t>
    </dgm:pt>
    <dgm:pt modelId="{29E9740F-93B6-4121-95D4-D544E505C83B}" type="parTrans" cxnId="{95413094-D197-4DA2-B755-11F785EF67B1}">
      <dgm:prSet/>
      <dgm:spPr/>
      <dgm:t>
        <a:bodyPr/>
        <a:lstStyle/>
        <a:p>
          <a:endParaRPr lang="en-US"/>
        </a:p>
      </dgm:t>
    </dgm:pt>
    <dgm:pt modelId="{7876616A-0DB1-4139-B084-9B83ED000CDC}" type="sibTrans" cxnId="{95413094-D197-4DA2-B755-11F785EF67B1}">
      <dgm:prSet/>
      <dgm:spPr/>
      <dgm:t>
        <a:bodyPr/>
        <a:lstStyle/>
        <a:p>
          <a:endParaRPr lang="en-US"/>
        </a:p>
      </dgm:t>
    </dgm:pt>
    <dgm:pt modelId="{CE6ABCEE-B865-4A15-947F-034B66072099}">
      <dgm:prSet phldrT="[Texte]" phldr="1"/>
      <dgm:spPr>
        <a:solidFill>
          <a:schemeClr val="bg1"/>
        </a:solidFill>
      </dgm:spPr>
      <dgm:t>
        <a:bodyPr/>
        <a:lstStyle/>
        <a:p>
          <a:endParaRPr lang="en-US"/>
        </a:p>
      </dgm:t>
    </dgm:pt>
    <dgm:pt modelId="{A3C710AC-7991-46E7-BA56-CAAAB5DC5115}" type="parTrans" cxnId="{89739A5D-0713-4BB4-825D-84830C1CC1B5}">
      <dgm:prSet/>
      <dgm:spPr/>
      <dgm:t>
        <a:bodyPr/>
        <a:lstStyle/>
        <a:p>
          <a:endParaRPr lang="en-US"/>
        </a:p>
      </dgm:t>
    </dgm:pt>
    <dgm:pt modelId="{E87A4A55-4185-4EF0-A367-DA2AA4CD6403}" type="sibTrans" cxnId="{89739A5D-0713-4BB4-825D-84830C1CC1B5}">
      <dgm:prSet/>
      <dgm:spPr/>
      <dgm:t>
        <a:bodyPr/>
        <a:lstStyle/>
        <a:p>
          <a:endParaRPr lang="en-US"/>
        </a:p>
      </dgm:t>
    </dgm:pt>
    <dgm:pt modelId="{03C00234-DD93-4586-B14B-44B9FE02A266}">
      <dgm:prSet phldrT="[Texte]"/>
      <dgm:spPr>
        <a:ln>
          <a:noFill/>
        </a:ln>
      </dgm:spPr>
      <dgm:t>
        <a:bodyPr/>
        <a:lstStyle/>
        <a:p>
          <a:pPr>
            <a:buNone/>
          </a:pPr>
          <a:r>
            <a:rPr lang="en-US" dirty="0"/>
            <a:t> </a:t>
          </a:r>
        </a:p>
      </dgm:t>
    </dgm:pt>
    <dgm:pt modelId="{E3AC4D8F-CD7B-4EB2-922D-8E4F42DEAF9C}" type="parTrans" cxnId="{5D0B6181-9FBA-4BEC-9E56-F92B22B30BD4}">
      <dgm:prSet/>
      <dgm:spPr/>
      <dgm:t>
        <a:bodyPr/>
        <a:lstStyle/>
        <a:p>
          <a:endParaRPr lang="en-US"/>
        </a:p>
      </dgm:t>
    </dgm:pt>
    <dgm:pt modelId="{71E15CCE-2837-4A4E-9892-6EBA765EBB79}" type="sibTrans" cxnId="{5D0B6181-9FBA-4BEC-9E56-F92B22B30BD4}">
      <dgm:prSet/>
      <dgm:spPr/>
      <dgm:t>
        <a:bodyPr/>
        <a:lstStyle/>
        <a:p>
          <a:endParaRPr lang="en-US"/>
        </a:p>
      </dgm:t>
    </dgm:pt>
    <dgm:pt modelId="{9CFE3D0B-D764-4567-ABE0-A4C5AC2DD048}">
      <dgm:prSet/>
      <dgm:spPr/>
      <dgm:t>
        <a:bodyPr/>
        <a:lstStyle/>
        <a:p>
          <a:r>
            <a:rPr lang="fr-FR" dirty="0" err="1"/>
            <a:t>Theodoraki</a:t>
          </a:r>
          <a:r>
            <a:rPr lang="fr-FR" dirty="0"/>
            <a:t> et al. (2021)</a:t>
          </a:r>
        </a:p>
      </dgm:t>
    </dgm:pt>
    <dgm:pt modelId="{AC3FC41D-D206-4377-8E56-B7048FB5BAC0}" type="parTrans" cxnId="{BA1CBC57-47A1-466E-B9E7-A5C9E12D8B99}">
      <dgm:prSet/>
      <dgm:spPr/>
      <dgm:t>
        <a:bodyPr/>
        <a:lstStyle/>
        <a:p>
          <a:endParaRPr lang="en-US"/>
        </a:p>
      </dgm:t>
    </dgm:pt>
    <dgm:pt modelId="{A467A0D7-20C1-4A29-9A1F-C656FFFCDF9A}" type="sibTrans" cxnId="{BA1CBC57-47A1-466E-B9E7-A5C9E12D8B99}">
      <dgm:prSet/>
      <dgm:spPr/>
      <dgm:t>
        <a:bodyPr/>
        <a:lstStyle/>
        <a:p>
          <a:endParaRPr lang="en-US"/>
        </a:p>
      </dgm:t>
    </dgm:pt>
    <dgm:pt modelId="{68510E2A-EDC5-421C-8124-5C398D3F6F97}">
      <dgm:prSet/>
      <dgm:spPr/>
      <dgm:t>
        <a:bodyPr/>
        <a:lstStyle/>
        <a:p>
          <a:r>
            <a:rPr lang="fr-FR" dirty="0"/>
            <a:t>Lamine et al. (2021)</a:t>
          </a:r>
        </a:p>
      </dgm:t>
    </dgm:pt>
    <dgm:pt modelId="{32A15DD0-5177-4992-8EA0-7755B789ECB4}" type="parTrans" cxnId="{E53A2112-F50C-4FF2-A4FD-F12565C234AF}">
      <dgm:prSet/>
      <dgm:spPr/>
      <dgm:t>
        <a:bodyPr/>
        <a:lstStyle/>
        <a:p>
          <a:endParaRPr lang="en-US"/>
        </a:p>
      </dgm:t>
    </dgm:pt>
    <dgm:pt modelId="{35206B44-DEC4-43AB-890D-DF3BBC61C799}" type="sibTrans" cxnId="{E53A2112-F50C-4FF2-A4FD-F12565C234AF}">
      <dgm:prSet/>
      <dgm:spPr/>
      <dgm:t>
        <a:bodyPr/>
        <a:lstStyle/>
        <a:p>
          <a:endParaRPr lang="en-US"/>
        </a:p>
      </dgm:t>
    </dgm:pt>
    <dgm:pt modelId="{0C160279-446D-4824-8112-B9725729D46D}" type="pres">
      <dgm:prSet presAssocID="{62131C15-0ACA-4B1C-A1B1-808CE5F0D472}" presName="cycleMatrixDiagram" presStyleCnt="0">
        <dgm:presLayoutVars>
          <dgm:chMax val="1"/>
          <dgm:dir/>
          <dgm:animLvl val="lvl"/>
          <dgm:resizeHandles val="exact"/>
        </dgm:presLayoutVars>
      </dgm:prSet>
      <dgm:spPr/>
    </dgm:pt>
    <dgm:pt modelId="{1238EEFC-91CD-4C3C-A789-9C096263DA05}" type="pres">
      <dgm:prSet presAssocID="{62131C15-0ACA-4B1C-A1B1-808CE5F0D472}" presName="children" presStyleCnt="0"/>
      <dgm:spPr/>
    </dgm:pt>
    <dgm:pt modelId="{536B6359-9EF7-41E0-AB01-3AE3D123AF78}" type="pres">
      <dgm:prSet presAssocID="{62131C15-0ACA-4B1C-A1B1-808CE5F0D472}" presName="child1group" presStyleCnt="0"/>
      <dgm:spPr/>
    </dgm:pt>
    <dgm:pt modelId="{AE88049B-2B8F-4125-B610-0EF9E539CA7B}" type="pres">
      <dgm:prSet presAssocID="{62131C15-0ACA-4B1C-A1B1-808CE5F0D472}" presName="child1" presStyleLbl="bgAcc1" presStyleIdx="0" presStyleCnt="4"/>
      <dgm:spPr/>
    </dgm:pt>
    <dgm:pt modelId="{A4B3E599-DA5F-4C34-B8A1-ADF4C47094E7}" type="pres">
      <dgm:prSet presAssocID="{62131C15-0ACA-4B1C-A1B1-808CE5F0D472}" presName="child1Text" presStyleLbl="bgAcc1" presStyleIdx="0" presStyleCnt="4">
        <dgm:presLayoutVars>
          <dgm:bulletEnabled val="1"/>
        </dgm:presLayoutVars>
      </dgm:prSet>
      <dgm:spPr/>
    </dgm:pt>
    <dgm:pt modelId="{DD01B644-F843-4E0B-9B4D-8188F8C86D30}" type="pres">
      <dgm:prSet presAssocID="{62131C15-0ACA-4B1C-A1B1-808CE5F0D472}" presName="child2group" presStyleCnt="0"/>
      <dgm:spPr/>
    </dgm:pt>
    <dgm:pt modelId="{AD799E17-FFC7-47A2-9765-6587923B2AE8}" type="pres">
      <dgm:prSet presAssocID="{62131C15-0ACA-4B1C-A1B1-808CE5F0D472}" presName="child2" presStyleLbl="bgAcc1" presStyleIdx="1" presStyleCnt="4"/>
      <dgm:spPr/>
    </dgm:pt>
    <dgm:pt modelId="{5B859038-0F30-4961-828D-90661217E777}" type="pres">
      <dgm:prSet presAssocID="{62131C15-0ACA-4B1C-A1B1-808CE5F0D472}" presName="child2Text" presStyleLbl="bgAcc1" presStyleIdx="1" presStyleCnt="4">
        <dgm:presLayoutVars>
          <dgm:bulletEnabled val="1"/>
        </dgm:presLayoutVars>
      </dgm:prSet>
      <dgm:spPr/>
    </dgm:pt>
    <dgm:pt modelId="{68B1C87E-D7DE-4A5E-8A5D-BE0EA0513980}" type="pres">
      <dgm:prSet presAssocID="{62131C15-0ACA-4B1C-A1B1-808CE5F0D472}" presName="child3group" presStyleCnt="0"/>
      <dgm:spPr/>
    </dgm:pt>
    <dgm:pt modelId="{1698949F-8704-435E-A114-CE4DC3E0840D}" type="pres">
      <dgm:prSet presAssocID="{62131C15-0ACA-4B1C-A1B1-808CE5F0D472}" presName="child3" presStyleLbl="bgAcc1" presStyleIdx="2" presStyleCnt="4" custLinFactNeighborX="-1243" custLinFactNeighborY="571"/>
      <dgm:spPr/>
    </dgm:pt>
    <dgm:pt modelId="{27FCE347-E2DC-422F-A124-5D33709C453E}" type="pres">
      <dgm:prSet presAssocID="{62131C15-0ACA-4B1C-A1B1-808CE5F0D472}" presName="child3Text" presStyleLbl="bgAcc1" presStyleIdx="2" presStyleCnt="4">
        <dgm:presLayoutVars>
          <dgm:bulletEnabled val="1"/>
        </dgm:presLayoutVars>
      </dgm:prSet>
      <dgm:spPr/>
    </dgm:pt>
    <dgm:pt modelId="{0DBDEDC9-50EC-4D1D-9CB9-DF6E70A65647}" type="pres">
      <dgm:prSet presAssocID="{62131C15-0ACA-4B1C-A1B1-808CE5F0D472}" presName="child4group" presStyleCnt="0"/>
      <dgm:spPr/>
    </dgm:pt>
    <dgm:pt modelId="{E0981220-E2CF-4529-8503-A04341161333}" type="pres">
      <dgm:prSet presAssocID="{62131C15-0ACA-4B1C-A1B1-808CE5F0D472}" presName="child4" presStyleLbl="bgAcc1" presStyleIdx="3" presStyleCnt="4"/>
      <dgm:spPr/>
    </dgm:pt>
    <dgm:pt modelId="{63C84BC2-CF9E-4A33-8B29-1E1B94C31265}" type="pres">
      <dgm:prSet presAssocID="{62131C15-0ACA-4B1C-A1B1-808CE5F0D472}" presName="child4Text" presStyleLbl="bgAcc1" presStyleIdx="3" presStyleCnt="4">
        <dgm:presLayoutVars>
          <dgm:bulletEnabled val="1"/>
        </dgm:presLayoutVars>
      </dgm:prSet>
      <dgm:spPr/>
    </dgm:pt>
    <dgm:pt modelId="{91E5E5CB-6CDE-445F-AFD2-B17F4085FEA5}" type="pres">
      <dgm:prSet presAssocID="{62131C15-0ACA-4B1C-A1B1-808CE5F0D472}" presName="childPlaceholder" presStyleCnt="0"/>
      <dgm:spPr/>
    </dgm:pt>
    <dgm:pt modelId="{D6AB68EB-4736-42B9-981A-2DF3CB1D91A9}" type="pres">
      <dgm:prSet presAssocID="{62131C15-0ACA-4B1C-A1B1-808CE5F0D472}" presName="circle" presStyleCnt="0"/>
      <dgm:spPr/>
    </dgm:pt>
    <dgm:pt modelId="{838D84A1-FF36-4760-9D14-80D9AC0741EF}" type="pres">
      <dgm:prSet presAssocID="{62131C15-0ACA-4B1C-A1B1-808CE5F0D472}" presName="quadrant1" presStyleLbl="node1" presStyleIdx="0" presStyleCnt="4">
        <dgm:presLayoutVars>
          <dgm:chMax val="1"/>
          <dgm:bulletEnabled val="1"/>
        </dgm:presLayoutVars>
      </dgm:prSet>
      <dgm:spPr/>
    </dgm:pt>
    <dgm:pt modelId="{F6B9F8B5-9F67-4862-8E7F-C4F76885A326}" type="pres">
      <dgm:prSet presAssocID="{62131C15-0ACA-4B1C-A1B1-808CE5F0D472}" presName="quadrant2" presStyleLbl="node1" presStyleIdx="1" presStyleCnt="4">
        <dgm:presLayoutVars>
          <dgm:chMax val="1"/>
          <dgm:bulletEnabled val="1"/>
        </dgm:presLayoutVars>
      </dgm:prSet>
      <dgm:spPr/>
    </dgm:pt>
    <dgm:pt modelId="{FDC9248D-9C02-4055-930B-4D0267C89780}" type="pres">
      <dgm:prSet presAssocID="{62131C15-0ACA-4B1C-A1B1-808CE5F0D472}" presName="quadrant3" presStyleLbl="node1" presStyleIdx="2" presStyleCnt="4">
        <dgm:presLayoutVars>
          <dgm:chMax val="1"/>
          <dgm:bulletEnabled val="1"/>
        </dgm:presLayoutVars>
      </dgm:prSet>
      <dgm:spPr/>
    </dgm:pt>
    <dgm:pt modelId="{AB505BB9-5960-4B3C-882D-AEA9B7B8E7FB}" type="pres">
      <dgm:prSet presAssocID="{62131C15-0ACA-4B1C-A1B1-808CE5F0D472}" presName="quadrant4" presStyleLbl="node1" presStyleIdx="3" presStyleCnt="4">
        <dgm:presLayoutVars>
          <dgm:chMax val="1"/>
          <dgm:bulletEnabled val="1"/>
        </dgm:presLayoutVars>
      </dgm:prSet>
      <dgm:spPr/>
    </dgm:pt>
    <dgm:pt modelId="{51102DDD-97F3-41DB-A571-79906FA831C9}" type="pres">
      <dgm:prSet presAssocID="{62131C15-0ACA-4B1C-A1B1-808CE5F0D472}" presName="quadrantPlaceholder" presStyleCnt="0"/>
      <dgm:spPr/>
    </dgm:pt>
    <dgm:pt modelId="{7201639B-A4B6-448C-93F1-9111CB2A50D8}" type="pres">
      <dgm:prSet presAssocID="{62131C15-0ACA-4B1C-A1B1-808CE5F0D472}" presName="center1" presStyleLbl="fgShp" presStyleIdx="0" presStyleCnt="2"/>
      <dgm:spPr>
        <a:ln>
          <a:solidFill>
            <a:schemeClr val="bg1"/>
          </a:solidFill>
        </a:ln>
      </dgm:spPr>
    </dgm:pt>
    <dgm:pt modelId="{FA42E017-CA08-4DE0-A946-12DD9906548B}" type="pres">
      <dgm:prSet presAssocID="{62131C15-0ACA-4B1C-A1B1-808CE5F0D472}" presName="center2" presStyleLbl="fgShp" presStyleIdx="1" presStyleCnt="2"/>
      <dgm:spPr>
        <a:noFill/>
      </dgm:spPr>
    </dgm:pt>
  </dgm:ptLst>
  <dgm:cxnLst>
    <dgm:cxn modelId="{374EA109-1234-49C7-86A4-E88F15FF2199}" type="presOf" srcId="{62131C15-0ACA-4B1C-A1B1-808CE5F0D472}" destId="{0C160279-446D-4824-8112-B9725729D46D}" srcOrd="0" destOrd="0" presId="urn:microsoft.com/office/officeart/2005/8/layout/cycle4"/>
    <dgm:cxn modelId="{7EE1700D-FE32-48F7-974B-AFB660FA3E40}" type="presOf" srcId="{9D6BD780-CC8B-4D34-A941-13711DC07267}" destId="{5B859038-0F30-4961-828D-90661217E777}" srcOrd="1" destOrd="0" presId="urn:microsoft.com/office/officeart/2005/8/layout/cycle4"/>
    <dgm:cxn modelId="{B9FEF90D-6098-4391-8C13-8081EBDC16A5}" type="presOf" srcId="{3551B7D5-648C-4524-823F-DAA98F963416}" destId="{1698949F-8704-435E-A114-CE4DC3E0840D}" srcOrd="0" destOrd="0" presId="urn:microsoft.com/office/officeart/2005/8/layout/cycle4"/>
    <dgm:cxn modelId="{E53A2112-F50C-4FF2-A4FD-F12565C234AF}" srcId="{3F2DD1DE-9BB5-40CD-B2A1-9BF5B4775915}" destId="{68510E2A-EDC5-421C-8124-5C398D3F6F97}" srcOrd="1" destOrd="0" parTransId="{32A15DD0-5177-4992-8EA0-7755B789ECB4}" sibTransId="{35206B44-DEC4-43AB-890D-DF3BBC61C799}"/>
    <dgm:cxn modelId="{029D6B1B-D4B7-43D8-B8A0-8FA4FB3100E3}" type="presOf" srcId="{3551B7D5-648C-4524-823F-DAA98F963416}" destId="{27FCE347-E2DC-422F-A124-5D33709C453E}" srcOrd="1" destOrd="0" presId="urn:microsoft.com/office/officeart/2005/8/layout/cycle4"/>
    <dgm:cxn modelId="{825BF71C-A5ED-4798-A6BB-F16AFD894AFE}" type="presOf" srcId="{B59E4814-5617-4092-986E-B6D2CA51140D}" destId="{838D84A1-FF36-4760-9D14-80D9AC0741EF}" srcOrd="0" destOrd="0" presId="urn:microsoft.com/office/officeart/2005/8/layout/cycle4"/>
    <dgm:cxn modelId="{8891182C-FD8C-4EED-9F4A-822C40EFBD87}" type="presOf" srcId="{D01EAE8B-91D1-4B4D-986C-E9A452315F8E}" destId="{FDC9248D-9C02-4055-930B-4D0267C89780}" srcOrd="0" destOrd="0" presId="urn:microsoft.com/office/officeart/2005/8/layout/cycle4"/>
    <dgm:cxn modelId="{0EAA1436-CE69-4DF5-BC5F-DCDE9BAB5C7A}" type="presOf" srcId="{9CFE3D0B-D764-4567-ABE0-A4C5AC2DD048}" destId="{AE88049B-2B8F-4125-B610-0EF9E539CA7B}" srcOrd="0" destOrd="1" presId="urn:microsoft.com/office/officeart/2005/8/layout/cycle4"/>
    <dgm:cxn modelId="{89739A5D-0713-4BB4-825D-84830C1CC1B5}" srcId="{62131C15-0ACA-4B1C-A1B1-808CE5F0D472}" destId="{CE6ABCEE-B865-4A15-947F-034B66072099}" srcOrd="3" destOrd="0" parTransId="{A3C710AC-7991-46E7-BA56-CAAAB5DC5115}" sibTransId="{E87A4A55-4185-4EF0-A367-DA2AA4CD6403}"/>
    <dgm:cxn modelId="{CD420943-8854-4C09-AF12-6E6792897E05}" type="presOf" srcId="{68510E2A-EDC5-421C-8124-5C398D3F6F97}" destId="{AD799E17-FFC7-47A2-9765-6587923B2AE8}" srcOrd="0" destOrd="1" presId="urn:microsoft.com/office/officeart/2005/8/layout/cycle4"/>
    <dgm:cxn modelId="{FC7C4F45-3158-4AAD-A87D-346D26CA3C7A}" srcId="{62131C15-0ACA-4B1C-A1B1-808CE5F0D472}" destId="{3F2DD1DE-9BB5-40CD-B2A1-9BF5B4775915}" srcOrd="1" destOrd="0" parTransId="{CD05D39D-03B3-4272-B6A7-C155C89AB9CF}" sibTransId="{B8C69F0C-2EB5-451D-8D22-4A59C5013E54}"/>
    <dgm:cxn modelId="{57AC574A-45E6-4B07-8D5A-DDB59047EDBB}" type="presOf" srcId="{9D6BD780-CC8B-4D34-A941-13711DC07267}" destId="{AD799E17-FFC7-47A2-9765-6587923B2AE8}" srcOrd="0" destOrd="0" presId="urn:microsoft.com/office/officeart/2005/8/layout/cycle4"/>
    <dgm:cxn modelId="{FE9DF54C-5061-4969-8CF0-3D8FA00491D2}" type="presOf" srcId="{03C00234-DD93-4586-B14B-44B9FE02A266}" destId="{E0981220-E2CF-4529-8503-A04341161333}" srcOrd="0" destOrd="0" presId="urn:microsoft.com/office/officeart/2005/8/layout/cycle4"/>
    <dgm:cxn modelId="{64D70070-0442-409C-81B7-510E5A3A704C}" type="presOf" srcId="{3F2DD1DE-9BB5-40CD-B2A1-9BF5B4775915}" destId="{F6B9F8B5-9F67-4862-8E7F-C4F76885A326}" srcOrd="0" destOrd="0" presId="urn:microsoft.com/office/officeart/2005/8/layout/cycle4"/>
    <dgm:cxn modelId="{BA1CBC57-47A1-466E-B9E7-A5C9E12D8B99}" srcId="{B59E4814-5617-4092-986E-B6D2CA51140D}" destId="{9CFE3D0B-D764-4567-ABE0-A4C5AC2DD048}" srcOrd="1" destOrd="0" parTransId="{AC3FC41D-D206-4377-8E56-B7048FB5BAC0}" sibTransId="{A467A0D7-20C1-4A29-9A1F-C656FFFCDF9A}"/>
    <dgm:cxn modelId="{5D0B6181-9FBA-4BEC-9E56-F92B22B30BD4}" srcId="{CE6ABCEE-B865-4A15-947F-034B66072099}" destId="{03C00234-DD93-4586-B14B-44B9FE02A266}" srcOrd="0" destOrd="0" parTransId="{E3AC4D8F-CD7B-4EB2-922D-8E4F42DEAF9C}" sibTransId="{71E15CCE-2837-4A4E-9892-6EBA765EBB79}"/>
    <dgm:cxn modelId="{04643090-2091-4D40-9C3B-5EB8A2924316}" srcId="{B59E4814-5617-4092-986E-B6D2CA51140D}" destId="{A5D6B64B-9338-4AA1-993D-2C2E3D8B3F64}" srcOrd="0" destOrd="0" parTransId="{2720039C-8052-42E3-8145-E917DF57FB07}" sibTransId="{8555D43E-8980-40DE-8C21-DCD2ED52C43A}"/>
    <dgm:cxn modelId="{95413094-D197-4DA2-B755-11F785EF67B1}" srcId="{D01EAE8B-91D1-4B4D-986C-E9A452315F8E}" destId="{3551B7D5-648C-4524-823F-DAA98F963416}" srcOrd="0" destOrd="0" parTransId="{29E9740F-93B6-4121-95D4-D544E505C83B}" sibTransId="{7876616A-0DB1-4139-B084-9B83ED000CDC}"/>
    <dgm:cxn modelId="{3070FAA4-F2C2-43B1-95C3-E5E3C55E0A72}" type="presOf" srcId="{CE6ABCEE-B865-4A15-947F-034B66072099}" destId="{AB505BB9-5960-4B3C-882D-AEA9B7B8E7FB}" srcOrd="0" destOrd="0" presId="urn:microsoft.com/office/officeart/2005/8/layout/cycle4"/>
    <dgm:cxn modelId="{260DE2A7-6341-4A9F-A432-1CCBC5948207}" type="presOf" srcId="{03C00234-DD93-4586-B14B-44B9FE02A266}" destId="{63C84BC2-CF9E-4A33-8B29-1E1B94C31265}" srcOrd="1" destOrd="0" presId="urn:microsoft.com/office/officeart/2005/8/layout/cycle4"/>
    <dgm:cxn modelId="{181A7AB4-9C53-41F3-84DD-D159A28DEFFB}" type="presOf" srcId="{68510E2A-EDC5-421C-8124-5C398D3F6F97}" destId="{5B859038-0F30-4961-828D-90661217E777}" srcOrd="1" destOrd="1" presId="urn:microsoft.com/office/officeart/2005/8/layout/cycle4"/>
    <dgm:cxn modelId="{F953AFB8-9C19-4CFC-B016-A8D85BC63DB2}" type="presOf" srcId="{A5D6B64B-9338-4AA1-993D-2C2E3D8B3F64}" destId="{A4B3E599-DA5F-4C34-B8A1-ADF4C47094E7}" srcOrd="1" destOrd="0" presId="urn:microsoft.com/office/officeart/2005/8/layout/cycle4"/>
    <dgm:cxn modelId="{03FB70BA-E712-4217-9B5A-EC0D511F0BB0}" srcId="{3F2DD1DE-9BB5-40CD-B2A1-9BF5B4775915}" destId="{9D6BD780-CC8B-4D34-A941-13711DC07267}" srcOrd="0" destOrd="0" parTransId="{E247C80D-28A6-49D6-8859-FA90E5B4B4F0}" sibTransId="{14F3200A-755A-464F-9885-DAFCE8F7B33B}"/>
    <dgm:cxn modelId="{224E56C0-0382-48CC-81B8-4DEDD313A161}" srcId="{62131C15-0ACA-4B1C-A1B1-808CE5F0D472}" destId="{B59E4814-5617-4092-986E-B6D2CA51140D}" srcOrd="0" destOrd="0" parTransId="{72230F68-0291-4FC0-ADA0-1A47148E9069}" sibTransId="{B19E88FC-F0B4-4260-A09C-9FFA4CB3D99C}"/>
    <dgm:cxn modelId="{CD6A93C6-ECF2-4986-B4EB-FFF584F5D25E}" type="presOf" srcId="{A5D6B64B-9338-4AA1-993D-2C2E3D8B3F64}" destId="{AE88049B-2B8F-4125-B610-0EF9E539CA7B}" srcOrd="0" destOrd="0" presId="urn:microsoft.com/office/officeart/2005/8/layout/cycle4"/>
    <dgm:cxn modelId="{606249D6-0479-4ED3-8C9F-803FAC0612AD}" type="presOf" srcId="{9CFE3D0B-D764-4567-ABE0-A4C5AC2DD048}" destId="{A4B3E599-DA5F-4C34-B8A1-ADF4C47094E7}" srcOrd="1" destOrd="1" presId="urn:microsoft.com/office/officeart/2005/8/layout/cycle4"/>
    <dgm:cxn modelId="{B92929DF-C222-4D5E-BBEC-E7E198B8399E}" srcId="{62131C15-0ACA-4B1C-A1B1-808CE5F0D472}" destId="{D01EAE8B-91D1-4B4D-986C-E9A452315F8E}" srcOrd="2" destOrd="0" parTransId="{B84C8777-4326-4A7D-8361-CFAE3F8FFFEA}" sibTransId="{C37BA521-9ADA-44B1-82E0-C447198380FF}"/>
    <dgm:cxn modelId="{7FF2913F-D2F3-40C7-97B0-DEBD9BAB7D7E}" type="presParOf" srcId="{0C160279-446D-4824-8112-B9725729D46D}" destId="{1238EEFC-91CD-4C3C-A789-9C096263DA05}" srcOrd="0" destOrd="0" presId="urn:microsoft.com/office/officeart/2005/8/layout/cycle4"/>
    <dgm:cxn modelId="{9CA2A9F6-4BA6-47EA-BED7-B3E0B3AB3F27}" type="presParOf" srcId="{1238EEFC-91CD-4C3C-A789-9C096263DA05}" destId="{536B6359-9EF7-41E0-AB01-3AE3D123AF78}" srcOrd="0" destOrd="0" presId="urn:microsoft.com/office/officeart/2005/8/layout/cycle4"/>
    <dgm:cxn modelId="{B08C46DB-356A-4CCE-BF4E-820E5BD5C1C2}" type="presParOf" srcId="{536B6359-9EF7-41E0-AB01-3AE3D123AF78}" destId="{AE88049B-2B8F-4125-B610-0EF9E539CA7B}" srcOrd="0" destOrd="0" presId="urn:microsoft.com/office/officeart/2005/8/layout/cycle4"/>
    <dgm:cxn modelId="{C14AFB33-6382-4562-8731-46D666CAABE5}" type="presParOf" srcId="{536B6359-9EF7-41E0-AB01-3AE3D123AF78}" destId="{A4B3E599-DA5F-4C34-B8A1-ADF4C47094E7}" srcOrd="1" destOrd="0" presId="urn:microsoft.com/office/officeart/2005/8/layout/cycle4"/>
    <dgm:cxn modelId="{632ADA55-5875-4FB1-B3C2-12381C0A77DF}" type="presParOf" srcId="{1238EEFC-91CD-4C3C-A789-9C096263DA05}" destId="{DD01B644-F843-4E0B-9B4D-8188F8C86D30}" srcOrd="1" destOrd="0" presId="urn:microsoft.com/office/officeart/2005/8/layout/cycle4"/>
    <dgm:cxn modelId="{299A2BBA-B138-4785-A7C7-DD6653F233B4}" type="presParOf" srcId="{DD01B644-F843-4E0B-9B4D-8188F8C86D30}" destId="{AD799E17-FFC7-47A2-9765-6587923B2AE8}" srcOrd="0" destOrd="0" presId="urn:microsoft.com/office/officeart/2005/8/layout/cycle4"/>
    <dgm:cxn modelId="{6787A0C3-A59C-4C1B-9A72-260C17462F17}" type="presParOf" srcId="{DD01B644-F843-4E0B-9B4D-8188F8C86D30}" destId="{5B859038-0F30-4961-828D-90661217E777}" srcOrd="1" destOrd="0" presId="urn:microsoft.com/office/officeart/2005/8/layout/cycle4"/>
    <dgm:cxn modelId="{5BB5FA2E-0C17-4769-99EA-E4540191E4FC}" type="presParOf" srcId="{1238EEFC-91CD-4C3C-A789-9C096263DA05}" destId="{68B1C87E-D7DE-4A5E-8A5D-BE0EA0513980}" srcOrd="2" destOrd="0" presId="urn:microsoft.com/office/officeart/2005/8/layout/cycle4"/>
    <dgm:cxn modelId="{96510F36-9398-421F-9398-AECA5B035AFA}" type="presParOf" srcId="{68B1C87E-D7DE-4A5E-8A5D-BE0EA0513980}" destId="{1698949F-8704-435E-A114-CE4DC3E0840D}" srcOrd="0" destOrd="0" presId="urn:microsoft.com/office/officeart/2005/8/layout/cycle4"/>
    <dgm:cxn modelId="{9E3B0E8D-9718-4CAD-B6E4-584764B2B9B0}" type="presParOf" srcId="{68B1C87E-D7DE-4A5E-8A5D-BE0EA0513980}" destId="{27FCE347-E2DC-422F-A124-5D33709C453E}" srcOrd="1" destOrd="0" presId="urn:microsoft.com/office/officeart/2005/8/layout/cycle4"/>
    <dgm:cxn modelId="{EE50BA64-7174-466A-9890-59B35B4ABAF9}" type="presParOf" srcId="{1238EEFC-91CD-4C3C-A789-9C096263DA05}" destId="{0DBDEDC9-50EC-4D1D-9CB9-DF6E70A65647}" srcOrd="3" destOrd="0" presId="urn:microsoft.com/office/officeart/2005/8/layout/cycle4"/>
    <dgm:cxn modelId="{EFD196C0-0415-47CC-BE9B-585D9AF7D44A}" type="presParOf" srcId="{0DBDEDC9-50EC-4D1D-9CB9-DF6E70A65647}" destId="{E0981220-E2CF-4529-8503-A04341161333}" srcOrd="0" destOrd="0" presId="urn:microsoft.com/office/officeart/2005/8/layout/cycle4"/>
    <dgm:cxn modelId="{590CCBF0-01CB-4458-B47F-DD9F83274EFD}" type="presParOf" srcId="{0DBDEDC9-50EC-4D1D-9CB9-DF6E70A65647}" destId="{63C84BC2-CF9E-4A33-8B29-1E1B94C31265}" srcOrd="1" destOrd="0" presId="urn:microsoft.com/office/officeart/2005/8/layout/cycle4"/>
    <dgm:cxn modelId="{6005646E-60F7-44D8-93CC-3657E8E7227A}" type="presParOf" srcId="{1238EEFC-91CD-4C3C-A789-9C096263DA05}" destId="{91E5E5CB-6CDE-445F-AFD2-B17F4085FEA5}" srcOrd="4" destOrd="0" presId="urn:microsoft.com/office/officeart/2005/8/layout/cycle4"/>
    <dgm:cxn modelId="{C433B7D4-94E8-403F-A789-22609FEEA3F7}" type="presParOf" srcId="{0C160279-446D-4824-8112-B9725729D46D}" destId="{D6AB68EB-4736-42B9-981A-2DF3CB1D91A9}" srcOrd="1" destOrd="0" presId="urn:microsoft.com/office/officeart/2005/8/layout/cycle4"/>
    <dgm:cxn modelId="{11A10667-0BAF-438D-9021-C740642994B7}" type="presParOf" srcId="{D6AB68EB-4736-42B9-981A-2DF3CB1D91A9}" destId="{838D84A1-FF36-4760-9D14-80D9AC0741EF}" srcOrd="0" destOrd="0" presId="urn:microsoft.com/office/officeart/2005/8/layout/cycle4"/>
    <dgm:cxn modelId="{34D99F12-1A3E-4B78-8D5E-F2955D71B7BD}" type="presParOf" srcId="{D6AB68EB-4736-42B9-981A-2DF3CB1D91A9}" destId="{F6B9F8B5-9F67-4862-8E7F-C4F76885A326}" srcOrd="1" destOrd="0" presId="urn:microsoft.com/office/officeart/2005/8/layout/cycle4"/>
    <dgm:cxn modelId="{1383D527-CFC0-4BE6-840D-99524E231D8C}" type="presParOf" srcId="{D6AB68EB-4736-42B9-981A-2DF3CB1D91A9}" destId="{FDC9248D-9C02-4055-930B-4D0267C89780}" srcOrd="2" destOrd="0" presId="urn:microsoft.com/office/officeart/2005/8/layout/cycle4"/>
    <dgm:cxn modelId="{13A6B5C1-6EBC-408B-9046-101B21672478}" type="presParOf" srcId="{D6AB68EB-4736-42B9-981A-2DF3CB1D91A9}" destId="{AB505BB9-5960-4B3C-882D-AEA9B7B8E7FB}" srcOrd="3" destOrd="0" presId="urn:microsoft.com/office/officeart/2005/8/layout/cycle4"/>
    <dgm:cxn modelId="{C8C03527-68B2-41C4-AD2C-934B0851E020}" type="presParOf" srcId="{D6AB68EB-4736-42B9-981A-2DF3CB1D91A9}" destId="{51102DDD-97F3-41DB-A571-79906FA831C9}" srcOrd="4" destOrd="0" presId="urn:microsoft.com/office/officeart/2005/8/layout/cycle4"/>
    <dgm:cxn modelId="{0633C500-5AC8-4A83-A34B-6C29A827B1D3}" type="presParOf" srcId="{0C160279-446D-4824-8112-B9725729D46D}" destId="{7201639B-A4B6-448C-93F1-9111CB2A50D8}" srcOrd="2" destOrd="0" presId="urn:microsoft.com/office/officeart/2005/8/layout/cycle4"/>
    <dgm:cxn modelId="{49CAAFFA-8B21-48C5-9C9B-626527C2AF5C}" type="presParOf" srcId="{0C160279-446D-4824-8112-B9725729D46D}" destId="{FA42E017-CA08-4DE0-A946-12DD9906548B}" srcOrd="3" destOrd="0" presId="urn:microsoft.com/office/officeart/2005/8/layout/cycle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F732E03-E692-42B0-A1B6-2EF6EFEEF9E8}" type="doc">
      <dgm:prSet loTypeId="urn:microsoft.com/office/officeart/2005/8/layout/hChevron3" loCatId="process" qsTypeId="urn:microsoft.com/office/officeart/2005/8/quickstyle/simple1" qsCatId="simple" csTypeId="urn:microsoft.com/office/officeart/2005/8/colors/accent1_2" csCatId="accent1" phldr="1"/>
      <dgm:spPr/>
    </dgm:pt>
    <dgm:pt modelId="{FCCA3BFF-54FD-4A48-AFEB-F156CCF0D367}">
      <dgm:prSet phldrT="[Texte]" custT="1"/>
      <dgm:spPr>
        <a:solidFill>
          <a:srgbClr val="EB4E5F"/>
        </a:solidFill>
      </dgm:spPr>
      <dgm:t>
        <a:bodyPr/>
        <a:lstStyle/>
        <a:p>
          <a:r>
            <a:rPr lang="fr-FR" sz="1800" b="1" dirty="0"/>
            <a:t>1. </a:t>
          </a:r>
          <a:r>
            <a:rPr lang="fr-FR" sz="1800" b="1" dirty="0" err="1"/>
            <a:t>Research</a:t>
          </a:r>
          <a:r>
            <a:rPr lang="fr-FR" sz="1800" b="1" dirty="0"/>
            <a:t> objectives</a:t>
          </a:r>
        </a:p>
      </dgm:t>
    </dgm:pt>
    <dgm:pt modelId="{D25EA69E-A0EF-45CE-8660-1D94B2E6C55B}" type="parTrans" cxnId="{397E74C4-475C-4624-9685-A2AD2307B314}">
      <dgm:prSet/>
      <dgm:spPr/>
      <dgm:t>
        <a:bodyPr/>
        <a:lstStyle/>
        <a:p>
          <a:endParaRPr lang="fr-FR"/>
        </a:p>
      </dgm:t>
    </dgm:pt>
    <dgm:pt modelId="{29779AB4-8365-498F-A13E-E6BA3E33F10F}" type="sibTrans" cxnId="{397E74C4-475C-4624-9685-A2AD2307B314}">
      <dgm:prSet/>
      <dgm:spPr/>
      <dgm:t>
        <a:bodyPr/>
        <a:lstStyle/>
        <a:p>
          <a:endParaRPr lang="fr-FR"/>
        </a:p>
      </dgm:t>
    </dgm:pt>
    <dgm:pt modelId="{AC33925C-6304-47FC-AB9C-AE8E4B79C2C0}">
      <dgm:prSet phldrT="[Texte]" custT="1"/>
      <dgm:spPr>
        <a:solidFill>
          <a:srgbClr val="B11B39"/>
        </a:solidFill>
      </dgm:spPr>
      <dgm:t>
        <a:bodyPr/>
        <a:lstStyle/>
        <a:p>
          <a:r>
            <a:rPr lang="fr-FR" sz="1800" b="1" dirty="0">
              <a:solidFill>
                <a:schemeClr val="bg1"/>
              </a:solidFill>
            </a:rPr>
            <a:t>2. </a:t>
          </a:r>
          <a:r>
            <a:rPr lang="fr-FR" sz="1800" b="1" dirty="0" err="1">
              <a:solidFill>
                <a:schemeClr val="bg1"/>
              </a:solidFill>
            </a:rPr>
            <a:t>Literature</a:t>
          </a:r>
          <a:r>
            <a:rPr lang="fr-FR" sz="1800" b="1" dirty="0">
              <a:solidFill>
                <a:schemeClr val="bg1"/>
              </a:solidFill>
            </a:rPr>
            <a:t> </a:t>
          </a:r>
          <a:r>
            <a:rPr lang="fr-FR" sz="1800" b="1" dirty="0" err="1">
              <a:solidFill>
                <a:schemeClr val="bg1"/>
              </a:solidFill>
            </a:rPr>
            <a:t>review</a:t>
          </a:r>
          <a:endParaRPr lang="fr-FR" sz="1800" b="1" dirty="0">
            <a:solidFill>
              <a:schemeClr val="bg1"/>
            </a:solidFill>
          </a:endParaRPr>
        </a:p>
      </dgm:t>
    </dgm:pt>
    <dgm:pt modelId="{EF6F279D-33AB-4B87-8312-C629C1EE1865}" type="parTrans" cxnId="{B6E7205F-222E-4474-91D8-C69CEE50A5F4}">
      <dgm:prSet/>
      <dgm:spPr/>
      <dgm:t>
        <a:bodyPr/>
        <a:lstStyle/>
        <a:p>
          <a:endParaRPr lang="fr-FR"/>
        </a:p>
      </dgm:t>
    </dgm:pt>
    <dgm:pt modelId="{F2E82A6C-822F-4EEC-A9BD-32EC3B29399B}" type="sibTrans" cxnId="{B6E7205F-222E-4474-91D8-C69CEE50A5F4}">
      <dgm:prSet/>
      <dgm:spPr/>
      <dgm:t>
        <a:bodyPr/>
        <a:lstStyle/>
        <a:p>
          <a:endParaRPr lang="fr-FR"/>
        </a:p>
      </dgm:t>
    </dgm:pt>
    <dgm:pt modelId="{4A8B23E0-1728-413D-ADEF-9A92E8ECCD71}">
      <dgm:prSet phldrT="[Texte]" custT="1"/>
      <dgm:spPr>
        <a:solidFill>
          <a:schemeClr val="accent2"/>
        </a:solidFill>
      </dgm:spPr>
      <dgm:t>
        <a:bodyPr/>
        <a:lstStyle/>
        <a:p>
          <a:r>
            <a:rPr lang="fr-FR" sz="1800" b="1" dirty="0"/>
            <a:t>3. Method</a:t>
          </a:r>
        </a:p>
      </dgm:t>
    </dgm:pt>
    <dgm:pt modelId="{17E8F589-EBAE-4D40-9A09-0BCF6328DC8B}" type="parTrans" cxnId="{1DF60DAD-6DDE-4C66-8319-EF71B7A708BA}">
      <dgm:prSet/>
      <dgm:spPr/>
      <dgm:t>
        <a:bodyPr/>
        <a:lstStyle/>
        <a:p>
          <a:endParaRPr lang="fr-FR"/>
        </a:p>
      </dgm:t>
    </dgm:pt>
    <dgm:pt modelId="{5EC0D410-9F6E-4550-8777-BE9BB16D0665}" type="sibTrans" cxnId="{1DF60DAD-6DDE-4C66-8319-EF71B7A708BA}">
      <dgm:prSet/>
      <dgm:spPr/>
      <dgm:t>
        <a:bodyPr/>
        <a:lstStyle/>
        <a:p>
          <a:endParaRPr lang="fr-FR"/>
        </a:p>
      </dgm:t>
    </dgm:pt>
    <dgm:pt modelId="{AA7D0087-5243-4546-9E43-A80956457571}">
      <dgm:prSet custT="1"/>
      <dgm:spPr>
        <a:solidFill>
          <a:schemeClr val="accent2"/>
        </a:solidFill>
      </dgm:spPr>
      <dgm:t>
        <a:bodyPr/>
        <a:lstStyle/>
        <a:p>
          <a:r>
            <a:rPr lang="fr-FR" sz="1800" b="1" dirty="0"/>
            <a:t>4. </a:t>
          </a:r>
          <a:r>
            <a:rPr lang="fr-FR" sz="1800" b="1"/>
            <a:t>Progress</a:t>
          </a:r>
          <a:endParaRPr lang="fr-FR" sz="1800" b="1" dirty="0"/>
        </a:p>
      </dgm:t>
    </dgm:pt>
    <dgm:pt modelId="{44483AEB-4F1A-487A-BBF3-CC298ACD331E}" type="parTrans" cxnId="{4457ADD7-9C0C-4C26-BE0B-E5182691F65C}">
      <dgm:prSet/>
      <dgm:spPr/>
      <dgm:t>
        <a:bodyPr/>
        <a:lstStyle/>
        <a:p>
          <a:endParaRPr lang="fr-FR"/>
        </a:p>
      </dgm:t>
    </dgm:pt>
    <dgm:pt modelId="{C50CEA6E-ACBB-432F-807A-F214250C4630}" type="sibTrans" cxnId="{4457ADD7-9C0C-4C26-BE0B-E5182691F65C}">
      <dgm:prSet/>
      <dgm:spPr/>
      <dgm:t>
        <a:bodyPr/>
        <a:lstStyle/>
        <a:p>
          <a:endParaRPr lang="fr-FR"/>
        </a:p>
      </dgm:t>
    </dgm:pt>
    <dgm:pt modelId="{83C3C6C7-A288-43AE-91A6-63F965118FF5}" type="pres">
      <dgm:prSet presAssocID="{4F732E03-E692-42B0-A1B6-2EF6EFEEF9E8}" presName="Name0" presStyleCnt="0">
        <dgm:presLayoutVars>
          <dgm:dir/>
          <dgm:resizeHandles val="exact"/>
        </dgm:presLayoutVars>
      </dgm:prSet>
      <dgm:spPr/>
    </dgm:pt>
    <dgm:pt modelId="{F8CBF376-8D22-4558-9C86-ADD2471520F8}" type="pres">
      <dgm:prSet presAssocID="{FCCA3BFF-54FD-4A48-AFEB-F156CCF0D367}" presName="parTxOnly" presStyleLbl="node1" presStyleIdx="0" presStyleCnt="4">
        <dgm:presLayoutVars>
          <dgm:bulletEnabled val="1"/>
        </dgm:presLayoutVars>
      </dgm:prSet>
      <dgm:spPr/>
    </dgm:pt>
    <dgm:pt modelId="{6EEFB1E6-F1E4-4997-9E7D-BBB41A9DE738}" type="pres">
      <dgm:prSet presAssocID="{29779AB4-8365-498F-A13E-E6BA3E33F10F}" presName="parSpace" presStyleCnt="0"/>
      <dgm:spPr/>
    </dgm:pt>
    <dgm:pt modelId="{0FED587B-EB9E-4F5D-983F-9484ED6CCDBF}" type="pres">
      <dgm:prSet presAssocID="{AC33925C-6304-47FC-AB9C-AE8E4B79C2C0}" presName="parTxOnly" presStyleLbl="node1" presStyleIdx="1" presStyleCnt="4" custLinFactNeighborX="-3680" custLinFactNeighborY="-920">
        <dgm:presLayoutVars>
          <dgm:bulletEnabled val="1"/>
        </dgm:presLayoutVars>
      </dgm:prSet>
      <dgm:spPr/>
    </dgm:pt>
    <dgm:pt modelId="{1BED6309-FEDB-4E43-AF82-EF402D364EC5}" type="pres">
      <dgm:prSet presAssocID="{F2E82A6C-822F-4EEC-A9BD-32EC3B29399B}" presName="parSpace" presStyleCnt="0"/>
      <dgm:spPr/>
    </dgm:pt>
    <dgm:pt modelId="{82679A3B-92E2-41EF-B8F8-8D810A3D5A71}" type="pres">
      <dgm:prSet presAssocID="{4A8B23E0-1728-413D-ADEF-9A92E8ECCD71}" presName="parTxOnly" presStyleLbl="node1" presStyleIdx="2" presStyleCnt="4" custLinFactNeighborX="-5630" custLinFactNeighborY="-704">
        <dgm:presLayoutVars>
          <dgm:bulletEnabled val="1"/>
        </dgm:presLayoutVars>
      </dgm:prSet>
      <dgm:spPr/>
    </dgm:pt>
    <dgm:pt modelId="{7167D457-F718-40C5-958E-12C48FEB3B32}" type="pres">
      <dgm:prSet presAssocID="{5EC0D410-9F6E-4550-8777-BE9BB16D0665}" presName="parSpace" presStyleCnt="0"/>
      <dgm:spPr/>
    </dgm:pt>
    <dgm:pt modelId="{88416092-0944-45CA-99F7-ADC882841404}" type="pres">
      <dgm:prSet presAssocID="{AA7D0087-5243-4546-9E43-A80956457571}" presName="parTxOnly" presStyleLbl="node1" presStyleIdx="3" presStyleCnt="4" custLinFactNeighborX="-3680">
        <dgm:presLayoutVars>
          <dgm:bulletEnabled val="1"/>
        </dgm:presLayoutVars>
      </dgm:prSet>
      <dgm:spPr/>
    </dgm:pt>
  </dgm:ptLst>
  <dgm:cxnLst>
    <dgm:cxn modelId="{16F24E0D-382C-45B9-AA5E-3F10ADAC46EE}" type="presOf" srcId="{4F732E03-E692-42B0-A1B6-2EF6EFEEF9E8}" destId="{83C3C6C7-A288-43AE-91A6-63F965118FF5}" srcOrd="0" destOrd="0" presId="urn:microsoft.com/office/officeart/2005/8/layout/hChevron3"/>
    <dgm:cxn modelId="{B6E7205F-222E-4474-91D8-C69CEE50A5F4}" srcId="{4F732E03-E692-42B0-A1B6-2EF6EFEEF9E8}" destId="{AC33925C-6304-47FC-AB9C-AE8E4B79C2C0}" srcOrd="1" destOrd="0" parTransId="{EF6F279D-33AB-4B87-8312-C629C1EE1865}" sibTransId="{F2E82A6C-822F-4EEC-A9BD-32EC3B29399B}"/>
    <dgm:cxn modelId="{A20F1694-6BA3-476F-AB69-E043404EA14E}" type="presOf" srcId="{AA7D0087-5243-4546-9E43-A80956457571}" destId="{88416092-0944-45CA-99F7-ADC882841404}" srcOrd="0" destOrd="0" presId="urn:microsoft.com/office/officeart/2005/8/layout/hChevron3"/>
    <dgm:cxn modelId="{EDA98697-EB7B-49CF-854A-55C18DB9D696}" type="presOf" srcId="{FCCA3BFF-54FD-4A48-AFEB-F156CCF0D367}" destId="{F8CBF376-8D22-4558-9C86-ADD2471520F8}" srcOrd="0" destOrd="0" presId="urn:microsoft.com/office/officeart/2005/8/layout/hChevron3"/>
    <dgm:cxn modelId="{1DF60DAD-6DDE-4C66-8319-EF71B7A708BA}" srcId="{4F732E03-E692-42B0-A1B6-2EF6EFEEF9E8}" destId="{4A8B23E0-1728-413D-ADEF-9A92E8ECCD71}" srcOrd="2" destOrd="0" parTransId="{17E8F589-EBAE-4D40-9A09-0BCF6328DC8B}" sibTransId="{5EC0D410-9F6E-4550-8777-BE9BB16D0665}"/>
    <dgm:cxn modelId="{397E74C4-475C-4624-9685-A2AD2307B314}" srcId="{4F732E03-E692-42B0-A1B6-2EF6EFEEF9E8}" destId="{FCCA3BFF-54FD-4A48-AFEB-F156CCF0D367}" srcOrd="0" destOrd="0" parTransId="{D25EA69E-A0EF-45CE-8660-1D94B2E6C55B}" sibTransId="{29779AB4-8365-498F-A13E-E6BA3E33F10F}"/>
    <dgm:cxn modelId="{4457ADD7-9C0C-4C26-BE0B-E5182691F65C}" srcId="{4F732E03-E692-42B0-A1B6-2EF6EFEEF9E8}" destId="{AA7D0087-5243-4546-9E43-A80956457571}" srcOrd="3" destOrd="0" parTransId="{44483AEB-4F1A-487A-BBF3-CC298ACD331E}" sibTransId="{C50CEA6E-ACBB-432F-807A-F214250C4630}"/>
    <dgm:cxn modelId="{E30BD9E7-30BF-4B60-884A-733BAA8719E2}" type="presOf" srcId="{4A8B23E0-1728-413D-ADEF-9A92E8ECCD71}" destId="{82679A3B-92E2-41EF-B8F8-8D810A3D5A71}" srcOrd="0" destOrd="0" presId="urn:microsoft.com/office/officeart/2005/8/layout/hChevron3"/>
    <dgm:cxn modelId="{04D58AEB-B817-4F3A-9A73-380945C67E6A}" type="presOf" srcId="{AC33925C-6304-47FC-AB9C-AE8E4B79C2C0}" destId="{0FED587B-EB9E-4F5D-983F-9484ED6CCDBF}" srcOrd="0" destOrd="0" presId="urn:microsoft.com/office/officeart/2005/8/layout/hChevron3"/>
    <dgm:cxn modelId="{00084089-C3E3-48E4-ABD5-35D17ACFD631}" type="presParOf" srcId="{83C3C6C7-A288-43AE-91A6-63F965118FF5}" destId="{F8CBF376-8D22-4558-9C86-ADD2471520F8}" srcOrd="0" destOrd="0" presId="urn:microsoft.com/office/officeart/2005/8/layout/hChevron3"/>
    <dgm:cxn modelId="{1EC2D7B5-A969-4C04-AC1E-744C07CC1F97}" type="presParOf" srcId="{83C3C6C7-A288-43AE-91A6-63F965118FF5}" destId="{6EEFB1E6-F1E4-4997-9E7D-BBB41A9DE738}" srcOrd="1" destOrd="0" presId="urn:microsoft.com/office/officeart/2005/8/layout/hChevron3"/>
    <dgm:cxn modelId="{B75D55C6-C53E-491C-8089-C9E9BDD8BC29}" type="presParOf" srcId="{83C3C6C7-A288-43AE-91A6-63F965118FF5}" destId="{0FED587B-EB9E-4F5D-983F-9484ED6CCDBF}" srcOrd="2" destOrd="0" presId="urn:microsoft.com/office/officeart/2005/8/layout/hChevron3"/>
    <dgm:cxn modelId="{E69DB1FF-5185-4C00-B398-AAA10ED305D9}" type="presParOf" srcId="{83C3C6C7-A288-43AE-91A6-63F965118FF5}" destId="{1BED6309-FEDB-4E43-AF82-EF402D364EC5}" srcOrd="3" destOrd="0" presId="urn:microsoft.com/office/officeart/2005/8/layout/hChevron3"/>
    <dgm:cxn modelId="{73D6E49D-A8A1-472F-9DB3-C9DCA91E2F5B}" type="presParOf" srcId="{83C3C6C7-A288-43AE-91A6-63F965118FF5}" destId="{82679A3B-92E2-41EF-B8F8-8D810A3D5A71}" srcOrd="4" destOrd="0" presId="urn:microsoft.com/office/officeart/2005/8/layout/hChevron3"/>
    <dgm:cxn modelId="{8AA90D15-1B27-4EDD-B468-17A03959ABB6}" type="presParOf" srcId="{83C3C6C7-A288-43AE-91A6-63F965118FF5}" destId="{7167D457-F718-40C5-958E-12C48FEB3B32}" srcOrd="5" destOrd="0" presId="urn:microsoft.com/office/officeart/2005/8/layout/hChevron3"/>
    <dgm:cxn modelId="{F69C664A-E487-41FC-9090-3C56DEC0567E}" type="presParOf" srcId="{83C3C6C7-A288-43AE-91A6-63F965118FF5}" destId="{88416092-0944-45CA-99F7-ADC882841404}"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2131C15-0ACA-4B1C-A1B1-808CE5F0D472}" type="doc">
      <dgm:prSet loTypeId="urn:microsoft.com/office/officeart/2005/8/layout/cycle4" loCatId="cycle" qsTypeId="urn:microsoft.com/office/officeart/2005/8/quickstyle/simple1" qsCatId="simple" csTypeId="urn:microsoft.com/office/officeart/2005/8/colors/colorful2" csCatId="colorful" phldr="1"/>
      <dgm:spPr/>
      <dgm:t>
        <a:bodyPr/>
        <a:lstStyle/>
        <a:p>
          <a:endParaRPr lang="en-US"/>
        </a:p>
      </dgm:t>
    </dgm:pt>
    <dgm:pt modelId="{B59E4814-5617-4092-986E-B6D2CA51140D}">
      <dgm:prSet phldrT="[Texte]"/>
      <dgm:spPr/>
      <dgm:t>
        <a:bodyPr/>
        <a:lstStyle/>
        <a:p>
          <a:r>
            <a:rPr lang="en-US" dirty="0"/>
            <a:t>EEs</a:t>
          </a:r>
        </a:p>
      </dgm:t>
    </dgm:pt>
    <dgm:pt modelId="{72230F68-0291-4FC0-ADA0-1A47148E9069}" type="parTrans" cxnId="{224E56C0-0382-48CC-81B8-4DEDD313A161}">
      <dgm:prSet/>
      <dgm:spPr/>
      <dgm:t>
        <a:bodyPr/>
        <a:lstStyle/>
        <a:p>
          <a:endParaRPr lang="en-US"/>
        </a:p>
      </dgm:t>
    </dgm:pt>
    <dgm:pt modelId="{B19E88FC-F0B4-4260-A09C-9FFA4CB3D99C}" type="sibTrans" cxnId="{224E56C0-0382-48CC-81B8-4DEDD313A161}">
      <dgm:prSet/>
      <dgm:spPr/>
      <dgm:t>
        <a:bodyPr/>
        <a:lstStyle/>
        <a:p>
          <a:endParaRPr lang="en-US"/>
        </a:p>
      </dgm:t>
    </dgm:pt>
    <dgm:pt modelId="{A5D6B64B-9338-4AA1-993D-2C2E3D8B3F64}">
      <dgm:prSet phldrT="[Texte]"/>
      <dgm:spPr/>
      <dgm:t>
        <a:bodyPr/>
        <a:lstStyle/>
        <a:p>
          <a:r>
            <a:rPr lang="fr-FR" dirty="0" err="1"/>
            <a:t>Audretsch</a:t>
          </a:r>
          <a:r>
            <a:rPr lang="fr-FR" dirty="0"/>
            <a:t> et al. (2019)</a:t>
          </a:r>
          <a:endParaRPr lang="en-US" dirty="0"/>
        </a:p>
      </dgm:t>
    </dgm:pt>
    <dgm:pt modelId="{2720039C-8052-42E3-8145-E917DF57FB07}" type="parTrans" cxnId="{04643090-2091-4D40-9C3B-5EB8A2924316}">
      <dgm:prSet/>
      <dgm:spPr/>
      <dgm:t>
        <a:bodyPr/>
        <a:lstStyle/>
        <a:p>
          <a:endParaRPr lang="en-US"/>
        </a:p>
      </dgm:t>
    </dgm:pt>
    <dgm:pt modelId="{8555D43E-8980-40DE-8C21-DCD2ED52C43A}" type="sibTrans" cxnId="{04643090-2091-4D40-9C3B-5EB8A2924316}">
      <dgm:prSet/>
      <dgm:spPr/>
      <dgm:t>
        <a:bodyPr/>
        <a:lstStyle/>
        <a:p>
          <a:endParaRPr lang="en-US"/>
        </a:p>
      </dgm:t>
    </dgm:pt>
    <dgm:pt modelId="{3F2DD1DE-9BB5-40CD-B2A1-9BF5B4775915}">
      <dgm:prSet phldrT="[Texte]"/>
      <dgm:spPr/>
      <dgm:t>
        <a:bodyPr/>
        <a:lstStyle/>
        <a:p>
          <a:r>
            <a:rPr lang="fr-FR" dirty="0" err="1"/>
            <a:t>Institutional</a:t>
          </a:r>
          <a:r>
            <a:rPr lang="fr-FR" dirty="0"/>
            <a:t> </a:t>
          </a:r>
          <a:r>
            <a:rPr lang="fr-FR" dirty="0" err="1"/>
            <a:t>theory</a:t>
          </a:r>
          <a:endParaRPr lang="en-US" dirty="0"/>
        </a:p>
      </dgm:t>
    </dgm:pt>
    <dgm:pt modelId="{CD05D39D-03B3-4272-B6A7-C155C89AB9CF}" type="parTrans" cxnId="{FC7C4F45-3158-4AAD-A87D-346D26CA3C7A}">
      <dgm:prSet/>
      <dgm:spPr/>
      <dgm:t>
        <a:bodyPr/>
        <a:lstStyle/>
        <a:p>
          <a:endParaRPr lang="en-US"/>
        </a:p>
      </dgm:t>
    </dgm:pt>
    <dgm:pt modelId="{B8C69F0C-2EB5-451D-8D22-4A59C5013E54}" type="sibTrans" cxnId="{FC7C4F45-3158-4AAD-A87D-346D26CA3C7A}">
      <dgm:prSet/>
      <dgm:spPr/>
      <dgm:t>
        <a:bodyPr/>
        <a:lstStyle/>
        <a:p>
          <a:endParaRPr lang="en-US"/>
        </a:p>
      </dgm:t>
    </dgm:pt>
    <dgm:pt modelId="{9D6BD780-CC8B-4D34-A941-13711DC07267}">
      <dgm:prSet phldrT="[Texte]"/>
      <dgm:spPr/>
      <dgm:t>
        <a:bodyPr/>
        <a:lstStyle/>
        <a:p>
          <a:r>
            <a:rPr lang="fr-FR" dirty="0"/>
            <a:t>North (1991)</a:t>
          </a:r>
          <a:endParaRPr lang="en-US" dirty="0"/>
        </a:p>
      </dgm:t>
    </dgm:pt>
    <dgm:pt modelId="{E247C80D-28A6-49D6-8859-FA90E5B4B4F0}" type="parTrans" cxnId="{03FB70BA-E712-4217-9B5A-EC0D511F0BB0}">
      <dgm:prSet/>
      <dgm:spPr/>
      <dgm:t>
        <a:bodyPr/>
        <a:lstStyle/>
        <a:p>
          <a:endParaRPr lang="en-US"/>
        </a:p>
      </dgm:t>
    </dgm:pt>
    <dgm:pt modelId="{14F3200A-755A-464F-9885-DAFCE8F7B33B}" type="sibTrans" cxnId="{03FB70BA-E712-4217-9B5A-EC0D511F0BB0}">
      <dgm:prSet/>
      <dgm:spPr/>
      <dgm:t>
        <a:bodyPr/>
        <a:lstStyle/>
        <a:p>
          <a:endParaRPr lang="en-US"/>
        </a:p>
      </dgm:t>
    </dgm:pt>
    <dgm:pt modelId="{D01EAE8B-91D1-4B4D-986C-E9A452315F8E}">
      <dgm:prSet phldrT="[Texte]"/>
      <dgm:spPr/>
      <dgm:t>
        <a:bodyPr/>
        <a:lstStyle/>
        <a:p>
          <a:r>
            <a:rPr lang="en-US" dirty="0"/>
            <a:t>Q/Q Helix model</a:t>
          </a:r>
        </a:p>
      </dgm:t>
    </dgm:pt>
    <dgm:pt modelId="{B84C8777-4326-4A7D-8361-CFAE3F8FFFEA}" type="parTrans" cxnId="{B92929DF-C222-4D5E-BBEC-E7E198B8399E}">
      <dgm:prSet/>
      <dgm:spPr/>
      <dgm:t>
        <a:bodyPr/>
        <a:lstStyle/>
        <a:p>
          <a:endParaRPr lang="en-US"/>
        </a:p>
      </dgm:t>
    </dgm:pt>
    <dgm:pt modelId="{C37BA521-9ADA-44B1-82E0-C447198380FF}" type="sibTrans" cxnId="{B92929DF-C222-4D5E-BBEC-E7E198B8399E}">
      <dgm:prSet/>
      <dgm:spPr/>
      <dgm:t>
        <a:bodyPr/>
        <a:lstStyle/>
        <a:p>
          <a:endParaRPr lang="en-US"/>
        </a:p>
      </dgm:t>
    </dgm:pt>
    <dgm:pt modelId="{3551B7D5-648C-4524-823F-DAA98F963416}">
      <dgm:prSet phldrT="[Texte]"/>
      <dgm:spPr>
        <a:noFill/>
        <a:ln>
          <a:solidFill>
            <a:srgbClr val="B11B39"/>
          </a:solidFill>
        </a:ln>
      </dgm:spPr>
      <dgm:t>
        <a:bodyPr/>
        <a:lstStyle/>
        <a:p>
          <a:r>
            <a:rPr lang="en-US" dirty="0" err="1"/>
            <a:t>Carayannis</a:t>
          </a:r>
          <a:r>
            <a:rPr lang="en-US" dirty="0"/>
            <a:t> et al. (2018)</a:t>
          </a:r>
        </a:p>
      </dgm:t>
    </dgm:pt>
    <dgm:pt modelId="{29E9740F-93B6-4121-95D4-D544E505C83B}" type="parTrans" cxnId="{95413094-D197-4DA2-B755-11F785EF67B1}">
      <dgm:prSet/>
      <dgm:spPr/>
      <dgm:t>
        <a:bodyPr/>
        <a:lstStyle/>
        <a:p>
          <a:endParaRPr lang="en-US"/>
        </a:p>
      </dgm:t>
    </dgm:pt>
    <dgm:pt modelId="{7876616A-0DB1-4139-B084-9B83ED000CDC}" type="sibTrans" cxnId="{95413094-D197-4DA2-B755-11F785EF67B1}">
      <dgm:prSet/>
      <dgm:spPr/>
      <dgm:t>
        <a:bodyPr/>
        <a:lstStyle/>
        <a:p>
          <a:endParaRPr lang="en-US"/>
        </a:p>
      </dgm:t>
    </dgm:pt>
    <dgm:pt modelId="{CE6ABCEE-B865-4A15-947F-034B66072099}">
      <dgm:prSet phldrT="[Texte]" phldr="1"/>
      <dgm:spPr>
        <a:solidFill>
          <a:schemeClr val="bg1"/>
        </a:solidFill>
      </dgm:spPr>
      <dgm:t>
        <a:bodyPr/>
        <a:lstStyle/>
        <a:p>
          <a:endParaRPr lang="en-US"/>
        </a:p>
      </dgm:t>
    </dgm:pt>
    <dgm:pt modelId="{A3C710AC-7991-46E7-BA56-CAAAB5DC5115}" type="parTrans" cxnId="{89739A5D-0713-4BB4-825D-84830C1CC1B5}">
      <dgm:prSet/>
      <dgm:spPr/>
      <dgm:t>
        <a:bodyPr/>
        <a:lstStyle/>
        <a:p>
          <a:endParaRPr lang="en-US"/>
        </a:p>
      </dgm:t>
    </dgm:pt>
    <dgm:pt modelId="{E87A4A55-4185-4EF0-A367-DA2AA4CD6403}" type="sibTrans" cxnId="{89739A5D-0713-4BB4-825D-84830C1CC1B5}">
      <dgm:prSet/>
      <dgm:spPr/>
      <dgm:t>
        <a:bodyPr/>
        <a:lstStyle/>
        <a:p>
          <a:endParaRPr lang="en-US"/>
        </a:p>
      </dgm:t>
    </dgm:pt>
    <dgm:pt modelId="{03C00234-DD93-4586-B14B-44B9FE02A266}">
      <dgm:prSet phldrT="[Texte]"/>
      <dgm:spPr>
        <a:noFill/>
        <a:ln>
          <a:noFill/>
        </a:ln>
      </dgm:spPr>
      <dgm:t>
        <a:bodyPr/>
        <a:lstStyle/>
        <a:p>
          <a:pPr>
            <a:buNone/>
          </a:pPr>
          <a:r>
            <a:rPr lang="en-US" dirty="0"/>
            <a:t> </a:t>
          </a:r>
        </a:p>
      </dgm:t>
    </dgm:pt>
    <dgm:pt modelId="{E3AC4D8F-CD7B-4EB2-922D-8E4F42DEAF9C}" type="parTrans" cxnId="{5D0B6181-9FBA-4BEC-9E56-F92B22B30BD4}">
      <dgm:prSet/>
      <dgm:spPr/>
      <dgm:t>
        <a:bodyPr/>
        <a:lstStyle/>
        <a:p>
          <a:endParaRPr lang="en-US"/>
        </a:p>
      </dgm:t>
    </dgm:pt>
    <dgm:pt modelId="{71E15CCE-2837-4A4E-9892-6EBA765EBB79}" type="sibTrans" cxnId="{5D0B6181-9FBA-4BEC-9E56-F92B22B30BD4}">
      <dgm:prSet/>
      <dgm:spPr/>
      <dgm:t>
        <a:bodyPr/>
        <a:lstStyle/>
        <a:p>
          <a:endParaRPr lang="en-US"/>
        </a:p>
      </dgm:t>
    </dgm:pt>
    <dgm:pt modelId="{9CFE3D0B-D764-4567-ABE0-A4C5AC2DD048}">
      <dgm:prSet/>
      <dgm:spPr/>
      <dgm:t>
        <a:bodyPr/>
        <a:lstStyle/>
        <a:p>
          <a:r>
            <a:rPr lang="fr-FR" dirty="0" err="1"/>
            <a:t>Theodoraki</a:t>
          </a:r>
          <a:r>
            <a:rPr lang="fr-FR" dirty="0"/>
            <a:t> et al. (2021)</a:t>
          </a:r>
        </a:p>
      </dgm:t>
    </dgm:pt>
    <dgm:pt modelId="{AC3FC41D-D206-4377-8E56-B7048FB5BAC0}" type="parTrans" cxnId="{BA1CBC57-47A1-466E-B9E7-A5C9E12D8B99}">
      <dgm:prSet/>
      <dgm:spPr/>
      <dgm:t>
        <a:bodyPr/>
        <a:lstStyle/>
        <a:p>
          <a:endParaRPr lang="en-US"/>
        </a:p>
      </dgm:t>
    </dgm:pt>
    <dgm:pt modelId="{A467A0D7-20C1-4A29-9A1F-C656FFFCDF9A}" type="sibTrans" cxnId="{BA1CBC57-47A1-466E-B9E7-A5C9E12D8B99}">
      <dgm:prSet/>
      <dgm:spPr/>
      <dgm:t>
        <a:bodyPr/>
        <a:lstStyle/>
        <a:p>
          <a:endParaRPr lang="en-US"/>
        </a:p>
      </dgm:t>
    </dgm:pt>
    <dgm:pt modelId="{68510E2A-EDC5-421C-8124-5C398D3F6F97}">
      <dgm:prSet/>
      <dgm:spPr/>
      <dgm:t>
        <a:bodyPr/>
        <a:lstStyle/>
        <a:p>
          <a:r>
            <a:rPr lang="fr-FR" dirty="0"/>
            <a:t>Lamine et al. (2021)</a:t>
          </a:r>
        </a:p>
      </dgm:t>
    </dgm:pt>
    <dgm:pt modelId="{32A15DD0-5177-4992-8EA0-7755B789ECB4}" type="parTrans" cxnId="{E53A2112-F50C-4FF2-A4FD-F12565C234AF}">
      <dgm:prSet/>
      <dgm:spPr/>
      <dgm:t>
        <a:bodyPr/>
        <a:lstStyle/>
        <a:p>
          <a:endParaRPr lang="en-US"/>
        </a:p>
      </dgm:t>
    </dgm:pt>
    <dgm:pt modelId="{35206B44-DEC4-43AB-890D-DF3BBC61C799}" type="sibTrans" cxnId="{E53A2112-F50C-4FF2-A4FD-F12565C234AF}">
      <dgm:prSet/>
      <dgm:spPr/>
      <dgm:t>
        <a:bodyPr/>
        <a:lstStyle/>
        <a:p>
          <a:endParaRPr lang="en-US"/>
        </a:p>
      </dgm:t>
    </dgm:pt>
    <dgm:pt modelId="{0C160279-446D-4824-8112-B9725729D46D}" type="pres">
      <dgm:prSet presAssocID="{62131C15-0ACA-4B1C-A1B1-808CE5F0D472}" presName="cycleMatrixDiagram" presStyleCnt="0">
        <dgm:presLayoutVars>
          <dgm:chMax val="1"/>
          <dgm:dir/>
          <dgm:animLvl val="lvl"/>
          <dgm:resizeHandles val="exact"/>
        </dgm:presLayoutVars>
      </dgm:prSet>
      <dgm:spPr/>
    </dgm:pt>
    <dgm:pt modelId="{1238EEFC-91CD-4C3C-A789-9C096263DA05}" type="pres">
      <dgm:prSet presAssocID="{62131C15-0ACA-4B1C-A1B1-808CE5F0D472}" presName="children" presStyleCnt="0"/>
      <dgm:spPr/>
    </dgm:pt>
    <dgm:pt modelId="{536B6359-9EF7-41E0-AB01-3AE3D123AF78}" type="pres">
      <dgm:prSet presAssocID="{62131C15-0ACA-4B1C-A1B1-808CE5F0D472}" presName="child1group" presStyleCnt="0"/>
      <dgm:spPr/>
    </dgm:pt>
    <dgm:pt modelId="{AE88049B-2B8F-4125-B610-0EF9E539CA7B}" type="pres">
      <dgm:prSet presAssocID="{62131C15-0ACA-4B1C-A1B1-808CE5F0D472}" presName="child1" presStyleLbl="bgAcc1" presStyleIdx="0" presStyleCnt="4"/>
      <dgm:spPr/>
    </dgm:pt>
    <dgm:pt modelId="{A4B3E599-DA5F-4C34-B8A1-ADF4C47094E7}" type="pres">
      <dgm:prSet presAssocID="{62131C15-0ACA-4B1C-A1B1-808CE5F0D472}" presName="child1Text" presStyleLbl="bgAcc1" presStyleIdx="0" presStyleCnt="4">
        <dgm:presLayoutVars>
          <dgm:bulletEnabled val="1"/>
        </dgm:presLayoutVars>
      </dgm:prSet>
      <dgm:spPr/>
    </dgm:pt>
    <dgm:pt modelId="{DD01B644-F843-4E0B-9B4D-8188F8C86D30}" type="pres">
      <dgm:prSet presAssocID="{62131C15-0ACA-4B1C-A1B1-808CE5F0D472}" presName="child2group" presStyleCnt="0"/>
      <dgm:spPr/>
    </dgm:pt>
    <dgm:pt modelId="{AD799E17-FFC7-47A2-9765-6587923B2AE8}" type="pres">
      <dgm:prSet presAssocID="{62131C15-0ACA-4B1C-A1B1-808CE5F0D472}" presName="child2" presStyleLbl="bgAcc1" presStyleIdx="1" presStyleCnt="4"/>
      <dgm:spPr/>
    </dgm:pt>
    <dgm:pt modelId="{5B859038-0F30-4961-828D-90661217E777}" type="pres">
      <dgm:prSet presAssocID="{62131C15-0ACA-4B1C-A1B1-808CE5F0D472}" presName="child2Text" presStyleLbl="bgAcc1" presStyleIdx="1" presStyleCnt="4">
        <dgm:presLayoutVars>
          <dgm:bulletEnabled val="1"/>
        </dgm:presLayoutVars>
      </dgm:prSet>
      <dgm:spPr/>
    </dgm:pt>
    <dgm:pt modelId="{68B1C87E-D7DE-4A5E-8A5D-BE0EA0513980}" type="pres">
      <dgm:prSet presAssocID="{62131C15-0ACA-4B1C-A1B1-808CE5F0D472}" presName="child3group" presStyleCnt="0"/>
      <dgm:spPr/>
    </dgm:pt>
    <dgm:pt modelId="{1698949F-8704-435E-A114-CE4DC3E0840D}" type="pres">
      <dgm:prSet presAssocID="{62131C15-0ACA-4B1C-A1B1-808CE5F0D472}" presName="child3" presStyleLbl="bgAcc1" presStyleIdx="2" presStyleCnt="4" custLinFactNeighborX="-1243" custLinFactNeighborY="571"/>
      <dgm:spPr/>
    </dgm:pt>
    <dgm:pt modelId="{27FCE347-E2DC-422F-A124-5D33709C453E}" type="pres">
      <dgm:prSet presAssocID="{62131C15-0ACA-4B1C-A1B1-808CE5F0D472}" presName="child3Text" presStyleLbl="bgAcc1" presStyleIdx="2" presStyleCnt="4">
        <dgm:presLayoutVars>
          <dgm:bulletEnabled val="1"/>
        </dgm:presLayoutVars>
      </dgm:prSet>
      <dgm:spPr/>
    </dgm:pt>
    <dgm:pt modelId="{0DBDEDC9-50EC-4D1D-9CB9-DF6E70A65647}" type="pres">
      <dgm:prSet presAssocID="{62131C15-0ACA-4B1C-A1B1-808CE5F0D472}" presName="child4group" presStyleCnt="0"/>
      <dgm:spPr/>
    </dgm:pt>
    <dgm:pt modelId="{E0981220-E2CF-4529-8503-A04341161333}" type="pres">
      <dgm:prSet presAssocID="{62131C15-0ACA-4B1C-A1B1-808CE5F0D472}" presName="child4" presStyleLbl="bgAcc1" presStyleIdx="3" presStyleCnt="4"/>
      <dgm:spPr/>
    </dgm:pt>
    <dgm:pt modelId="{63C84BC2-CF9E-4A33-8B29-1E1B94C31265}" type="pres">
      <dgm:prSet presAssocID="{62131C15-0ACA-4B1C-A1B1-808CE5F0D472}" presName="child4Text" presStyleLbl="bgAcc1" presStyleIdx="3" presStyleCnt="4">
        <dgm:presLayoutVars>
          <dgm:bulletEnabled val="1"/>
        </dgm:presLayoutVars>
      </dgm:prSet>
      <dgm:spPr/>
    </dgm:pt>
    <dgm:pt modelId="{91E5E5CB-6CDE-445F-AFD2-B17F4085FEA5}" type="pres">
      <dgm:prSet presAssocID="{62131C15-0ACA-4B1C-A1B1-808CE5F0D472}" presName="childPlaceholder" presStyleCnt="0"/>
      <dgm:spPr/>
    </dgm:pt>
    <dgm:pt modelId="{D6AB68EB-4736-42B9-981A-2DF3CB1D91A9}" type="pres">
      <dgm:prSet presAssocID="{62131C15-0ACA-4B1C-A1B1-808CE5F0D472}" presName="circle" presStyleCnt="0"/>
      <dgm:spPr/>
    </dgm:pt>
    <dgm:pt modelId="{838D84A1-FF36-4760-9D14-80D9AC0741EF}" type="pres">
      <dgm:prSet presAssocID="{62131C15-0ACA-4B1C-A1B1-808CE5F0D472}" presName="quadrant1" presStyleLbl="node1" presStyleIdx="0" presStyleCnt="4">
        <dgm:presLayoutVars>
          <dgm:chMax val="1"/>
          <dgm:bulletEnabled val="1"/>
        </dgm:presLayoutVars>
      </dgm:prSet>
      <dgm:spPr/>
    </dgm:pt>
    <dgm:pt modelId="{F6B9F8B5-9F67-4862-8E7F-C4F76885A326}" type="pres">
      <dgm:prSet presAssocID="{62131C15-0ACA-4B1C-A1B1-808CE5F0D472}" presName="quadrant2" presStyleLbl="node1" presStyleIdx="1" presStyleCnt="4">
        <dgm:presLayoutVars>
          <dgm:chMax val="1"/>
          <dgm:bulletEnabled val="1"/>
        </dgm:presLayoutVars>
      </dgm:prSet>
      <dgm:spPr/>
    </dgm:pt>
    <dgm:pt modelId="{FDC9248D-9C02-4055-930B-4D0267C89780}" type="pres">
      <dgm:prSet presAssocID="{62131C15-0ACA-4B1C-A1B1-808CE5F0D472}" presName="quadrant3" presStyleLbl="node1" presStyleIdx="2" presStyleCnt="4">
        <dgm:presLayoutVars>
          <dgm:chMax val="1"/>
          <dgm:bulletEnabled val="1"/>
        </dgm:presLayoutVars>
      </dgm:prSet>
      <dgm:spPr/>
    </dgm:pt>
    <dgm:pt modelId="{AB505BB9-5960-4B3C-882D-AEA9B7B8E7FB}" type="pres">
      <dgm:prSet presAssocID="{62131C15-0ACA-4B1C-A1B1-808CE5F0D472}" presName="quadrant4" presStyleLbl="node1" presStyleIdx="3" presStyleCnt="4">
        <dgm:presLayoutVars>
          <dgm:chMax val="1"/>
          <dgm:bulletEnabled val="1"/>
        </dgm:presLayoutVars>
      </dgm:prSet>
      <dgm:spPr/>
    </dgm:pt>
    <dgm:pt modelId="{51102DDD-97F3-41DB-A571-79906FA831C9}" type="pres">
      <dgm:prSet presAssocID="{62131C15-0ACA-4B1C-A1B1-808CE5F0D472}" presName="quadrantPlaceholder" presStyleCnt="0"/>
      <dgm:spPr/>
    </dgm:pt>
    <dgm:pt modelId="{7201639B-A4B6-448C-93F1-9111CB2A50D8}" type="pres">
      <dgm:prSet presAssocID="{62131C15-0ACA-4B1C-A1B1-808CE5F0D472}" presName="center1" presStyleLbl="fgShp" presStyleIdx="0" presStyleCnt="2"/>
      <dgm:spPr/>
    </dgm:pt>
    <dgm:pt modelId="{FA42E017-CA08-4DE0-A946-12DD9906548B}" type="pres">
      <dgm:prSet presAssocID="{62131C15-0ACA-4B1C-A1B1-808CE5F0D472}" presName="center2" presStyleLbl="fgShp" presStyleIdx="1" presStyleCnt="2"/>
      <dgm:spPr/>
    </dgm:pt>
  </dgm:ptLst>
  <dgm:cxnLst>
    <dgm:cxn modelId="{374EA109-1234-49C7-86A4-E88F15FF2199}" type="presOf" srcId="{62131C15-0ACA-4B1C-A1B1-808CE5F0D472}" destId="{0C160279-446D-4824-8112-B9725729D46D}" srcOrd="0" destOrd="0" presId="urn:microsoft.com/office/officeart/2005/8/layout/cycle4"/>
    <dgm:cxn modelId="{7EE1700D-FE32-48F7-974B-AFB660FA3E40}" type="presOf" srcId="{9D6BD780-CC8B-4D34-A941-13711DC07267}" destId="{5B859038-0F30-4961-828D-90661217E777}" srcOrd="1" destOrd="0" presId="urn:microsoft.com/office/officeart/2005/8/layout/cycle4"/>
    <dgm:cxn modelId="{B9FEF90D-6098-4391-8C13-8081EBDC16A5}" type="presOf" srcId="{3551B7D5-648C-4524-823F-DAA98F963416}" destId="{1698949F-8704-435E-A114-CE4DC3E0840D}" srcOrd="0" destOrd="0" presId="urn:microsoft.com/office/officeart/2005/8/layout/cycle4"/>
    <dgm:cxn modelId="{E53A2112-F50C-4FF2-A4FD-F12565C234AF}" srcId="{3F2DD1DE-9BB5-40CD-B2A1-9BF5B4775915}" destId="{68510E2A-EDC5-421C-8124-5C398D3F6F97}" srcOrd="1" destOrd="0" parTransId="{32A15DD0-5177-4992-8EA0-7755B789ECB4}" sibTransId="{35206B44-DEC4-43AB-890D-DF3BBC61C799}"/>
    <dgm:cxn modelId="{029D6B1B-D4B7-43D8-B8A0-8FA4FB3100E3}" type="presOf" srcId="{3551B7D5-648C-4524-823F-DAA98F963416}" destId="{27FCE347-E2DC-422F-A124-5D33709C453E}" srcOrd="1" destOrd="0" presId="urn:microsoft.com/office/officeart/2005/8/layout/cycle4"/>
    <dgm:cxn modelId="{825BF71C-A5ED-4798-A6BB-F16AFD894AFE}" type="presOf" srcId="{B59E4814-5617-4092-986E-B6D2CA51140D}" destId="{838D84A1-FF36-4760-9D14-80D9AC0741EF}" srcOrd="0" destOrd="0" presId="urn:microsoft.com/office/officeart/2005/8/layout/cycle4"/>
    <dgm:cxn modelId="{8891182C-FD8C-4EED-9F4A-822C40EFBD87}" type="presOf" srcId="{D01EAE8B-91D1-4B4D-986C-E9A452315F8E}" destId="{FDC9248D-9C02-4055-930B-4D0267C89780}" srcOrd="0" destOrd="0" presId="urn:microsoft.com/office/officeart/2005/8/layout/cycle4"/>
    <dgm:cxn modelId="{0EAA1436-CE69-4DF5-BC5F-DCDE9BAB5C7A}" type="presOf" srcId="{9CFE3D0B-D764-4567-ABE0-A4C5AC2DD048}" destId="{AE88049B-2B8F-4125-B610-0EF9E539CA7B}" srcOrd="0" destOrd="1" presId="urn:microsoft.com/office/officeart/2005/8/layout/cycle4"/>
    <dgm:cxn modelId="{89739A5D-0713-4BB4-825D-84830C1CC1B5}" srcId="{62131C15-0ACA-4B1C-A1B1-808CE5F0D472}" destId="{CE6ABCEE-B865-4A15-947F-034B66072099}" srcOrd="3" destOrd="0" parTransId="{A3C710AC-7991-46E7-BA56-CAAAB5DC5115}" sibTransId="{E87A4A55-4185-4EF0-A367-DA2AA4CD6403}"/>
    <dgm:cxn modelId="{CD420943-8854-4C09-AF12-6E6792897E05}" type="presOf" srcId="{68510E2A-EDC5-421C-8124-5C398D3F6F97}" destId="{AD799E17-FFC7-47A2-9765-6587923B2AE8}" srcOrd="0" destOrd="1" presId="urn:microsoft.com/office/officeart/2005/8/layout/cycle4"/>
    <dgm:cxn modelId="{FC7C4F45-3158-4AAD-A87D-346D26CA3C7A}" srcId="{62131C15-0ACA-4B1C-A1B1-808CE5F0D472}" destId="{3F2DD1DE-9BB5-40CD-B2A1-9BF5B4775915}" srcOrd="1" destOrd="0" parTransId="{CD05D39D-03B3-4272-B6A7-C155C89AB9CF}" sibTransId="{B8C69F0C-2EB5-451D-8D22-4A59C5013E54}"/>
    <dgm:cxn modelId="{57AC574A-45E6-4B07-8D5A-DDB59047EDBB}" type="presOf" srcId="{9D6BD780-CC8B-4D34-A941-13711DC07267}" destId="{AD799E17-FFC7-47A2-9765-6587923B2AE8}" srcOrd="0" destOrd="0" presId="urn:microsoft.com/office/officeart/2005/8/layout/cycle4"/>
    <dgm:cxn modelId="{FE9DF54C-5061-4969-8CF0-3D8FA00491D2}" type="presOf" srcId="{03C00234-DD93-4586-B14B-44B9FE02A266}" destId="{E0981220-E2CF-4529-8503-A04341161333}" srcOrd="0" destOrd="0" presId="urn:microsoft.com/office/officeart/2005/8/layout/cycle4"/>
    <dgm:cxn modelId="{64D70070-0442-409C-81B7-510E5A3A704C}" type="presOf" srcId="{3F2DD1DE-9BB5-40CD-B2A1-9BF5B4775915}" destId="{F6B9F8B5-9F67-4862-8E7F-C4F76885A326}" srcOrd="0" destOrd="0" presId="urn:microsoft.com/office/officeart/2005/8/layout/cycle4"/>
    <dgm:cxn modelId="{BA1CBC57-47A1-466E-B9E7-A5C9E12D8B99}" srcId="{B59E4814-5617-4092-986E-B6D2CA51140D}" destId="{9CFE3D0B-D764-4567-ABE0-A4C5AC2DD048}" srcOrd="1" destOrd="0" parTransId="{AC3FC41D-D206-4377-8E56-B7048FB5BAC0}" sibTransId="{A467A0D7-20C1-4A29-9A1F-C656FFFCDF9A}"/>
    <dgm:cxn modelId="{5D0B6181-9FBA-4BEC-9E56-F92B22B30BD4}" srcId="{CE6ABCEE-B865-4A15-947F-034B66072099}" destId="{03C00234-DD93-4586-B14B-44B9FE02A266}" srcOrd="0" destOrd="0" parTransId="{E3AC4D8F-CD7B-4EB2-922D-8E4F42DEAF9C}" sibTransId="{71E15CCE-2837-4A4E-9892-6EBA765EBB79}"/>
    <dgm:cxn modelId="{04643090-2091-4D40-9C3B-5EB8A2924316}" srcId="{B59E4814-5617-4092-986E-B6D2CA51140D}" destId="{A5D6B64B-9338-4AA1-993D-2C2E3D8B3F64}" srcOrd="0" destOrd="0" parTransId="{2720039C-8052-42E3-8145-E917DF57FB07}" sibTransId="{8555D43E-8980-40DE-8C21-DCD2ED52C43A}"/>
    <dgm:cxn modelId="{95413094-D197-4DA2-B755-11F785EF67B1}" srcId="{D01EAE8B-91D1-4B4D-986C-E9A452315F8E}" destId="{3551B7D5-648C-4524-823F-DAA98F963416}" srcOrd="0" destOrd="0" parTransId="{29E9740F-93B6-4121-95D4-D544E505C83B}" sibTransId="{7876616A-0DB1-4139-B084-9B83ED000CDC}"/>
    <dgm:cxn modelId="{3070FAA4-F2C2-43B1-95C3-E5E3C55E0A72}" type="presOf" srcId="{CE6ABCEE-B865-4A15-947F-034B66072099}" destId="{AB505BB9-5960-4B3C-882D-AEA9B7B8E7FB}" srcOrd="0" destOrd="0" presId="urn:microsoft.com/office/officeart/2005/8/layout/cycle4"/>
    <dgm:cxn modelId="{260DE2A7-6341-4A9F-A432-1CCBC5948207}" type="presOf" srcId="{03C00234-DD93-4586-B14B-44B9FE02A266}" destId="{63C84BC2-CF9E-4A33-8B29-1E1B94C31265}" srcOrd="1" destOrd="0" presId="urn:microsoft.com/office/officeart/2005/8/layout/cycle4"/>
    <dgm:cxn modelId="{181A7AB4-9C53-41F3-84DD-D159A28DEFFB}" type="presOf" srcId="{68510E2A-EDC5-421C-8124-5C398D3F6F97}" destId="{5B859038-0F30-4961-828D-90661217E777}" srcOrd="1" destOrd="1" presId="urn:microsoft.com/office/officeart/2005/8/layout/cycle4"/>
    <dgm:cxn modelId="{F953AFB8-9C19-4CFC-B016-A8D85BC63DB2}" type="presOf" srcId="{A5D6B64B-9338-4AA1-993D-2C2E3D8B3F64}" destId="{A4B3E599-DA5F-4C34-B8A1-ADF4C47094E7}" srcOrd="1" destOrd="0" presId="urn:microsoft.com/office/officeart/2005/8/layout/cycle4"/>
    <dgm:cxn modelId="{03FB70BA-E712-4217-9B5A-EC0D511F0BB0}" srcId="{3F2DD1DE-9BB5-40CD-B2A1-9BF5B4775915}" destId="{9D6BD780-CC8B-4D34-A941-13711DC07267}" srcOrd="0" destOrd="0" parTransId="{E247C80D-28A6-49D6-8859-FA90E5B4B4F0}" sibTransId="{14F3200A-755A-464F-9885-DAFCE8F7B33B}"/>
    <dgm:cxn modelId="{224E56C0-0382-48CC-81B8-4DEDD313A161}" srcId="{62131C15-0ACA-4B1C-A1B1-808CE5F0D472}" destId="{B59E4814-5617-4092-986E-B6D2CA51140D}" srcOrd="0" destOrd="0" parTransId="{72230F68-0291-4FC0-ADA0-1A47148E9069}" sibTransId="{B19E88FC-F0B4-4260-A09C-9FFA4CB3D99C}"/>
    <dgm:cxn modelId="{CD6A93C6-ECF2-4986-B4EB-FFF584F5D25E}" type="presOf" srcId="{A5D6B64B-9338-4AA1-993D-2C2E3D8B3F64}" destId="{AE88049B-2B8F-4125-B610-0EF9E539CA7B}" srcOrd="0" destOrd="0" presId="urn:microsoft.com/office/officeart/2005/8/layout/cycle4"/>
    <dgm:cxn modelId="{606249D6-0479-4ED3-8C9F-803FAC0612AD}" type="presOf" srcId="{9CFE3D0B-D764-4567-ABE0-A4C5AC2DD048}" destId="{A4B3E599-DA5F-4C34-B8A1-ADF4C47094E7}" srcOrd="1" destOrd="1" presId="urn:microsoft.com/office/officeart/2005/8/layout/cycle4"/>
    <dgm:cxn modelId="{B92929DF-C222-4D5E-BBEC-E7E198B8399E}" srcId="{62131C15-0ACA-4B1C-A1B1-808CE5F0D472}" destId="{D01EAE8B-91D1-4B4D-986C-E9A452315F8E}" srcOrd="2" destOrd="0" parTransId="{B84C8777-4326-4A7D-8361-CFAE3F8FFFEA}" sibTransId="{C37BA521-9ADA-44B1-82E0-C447198380FF}"/>
    <dgm:cxn modelId="{7FF2913F-D2F3-40C7-97B0-DEBD9BAB7D7E}" type="presParOf" srcId="{0C160279-446D-4824-8112-B9725729D46D}" destId="{1238EEFC-91CD-4C3C-A789-9C096263DA05}" srcOrd="0" destOrd="0" presId="urn:microsoft.com/office/officeart/2005/8/layout/cycle4"/>
    <dgm:cxn modelId="{9CA2A9F6-4BA6-47EA-BED7-B3E0B3AB3F27}" type="presParOf" srcId="{1238EEFC-91CD-4C3C-A789-9C096263DA05}" destId="{536B6359-9EF7-41E0-AB01-3AE3D123AF78}" srcOrd="0" destOrd="0" presId="urn:microsoft.com/office/officeart/2005/8/layout/cycle4"/>
    <dgm:cxn modelId="{B08C46DB-356A-4CCE-BF4E-820E5BD5C1C2}" type="presParOf" srcId="{536B6359-9EF7-41E0-AB01-3AE3D123AF78}" destId="{AE88049B-2B8F-4125-B610-0EF9E539CA7B}" srcOrd="0" destOrd="0" presId="urn:microsoft.com/office/officeart/2005/8/layout/cycle4"/>
    <dgm:cxn modelId="{C14AFB33-6382-4562-8731-46D666CAABE5}" type="presParOf" srcId="{536B6359-9EF7-41E0-AB01-3AE3D123AF78}" destId="{A4B3E599-DA5F-4C34-B8A1-ADF4C47094E7}" srcOrd="1" destOrd="0" presId="urn:microsoft.com/office/officeart/2005/8/layout/cycle4"/>
    <dgm:cxn modelId="{632ADA55-5875-4FB1-B3C2-12381C0A77DF}" type="presParOf" srcId="{1238EEFC-91CD-4C3C-A789-9C096263DA05}" destId="{DD01B644-F843-4E0B-9B4D-8188F8C86D30}" srcOrd="1" destOrd="0" presId="urn:microsoft.com/office/officeart/2005/8/layout/cycle4"/>
    <dgm:cxn modelId="{299A2BBA-B138-4785-A7C7-DD6653F233B4}" type="presParOf" srcId="{DD01B644-F843-4E0B-9B4D-8188F8C86D30}" destId="{AD799E17-FFC7-47A2-9765-6587923B2AE8}" srcOrd="0" destOrd="0" presId="urn:microsoft.com/office/officeart/2005/8/layout/cycle4"/>
    <dgm:cxn modelId="{6787A0C3-A59C-4C1B-9A72-260C17462F17}" type="presParOf" srcId="{DD01B644-F843-4E0B-9B4D-8188F8C86D30}" destId="{5B859038-0F30-4961-828D-90661217E777}" srcOrd="1" destOrd="0" presId="urn:microsoft.com/office/officeart/2005/8/layout/cycle4"/>
    <dgm:cxn modelId="{5BB5FA2E-0C17-4769-99EA-E4540191E4FC}" type="presParOf" srcId="{1238EEFC-91CD-4C3C-A789-9C096263DA05}" destId="{68B1C87E-D7DE-4A5E-8A5D-BE0EA0513980}" srcOrd="2" destOrd="0" presId="urn:microsoft.com/office/officeart/2005/8/layout/cycle4"/>
    <dgm:cxn modelId="{96510F36-9398-421F-9398-AECA5B035AFA}" type="presParOf" srcId="{68B1C87E-D7DE-4A5E-8A5D-BE0EA0513980}" destId="{1698949F-8704-435E-A114-CE4DC3E0840D}" srcOrd="0" destOrd="0" presId="urn:microsoft.com/office/officeart/2005/8/layout/cycle4"/>
    <dgm:cxn modelId="{9E3B0E8D-9718-4CAD-B6E4-584764B2B9B0}" type="presParOf" srcId="{68B1C87E-D7DE-4A5E-8A5D-BE0EA0513980}" destId="{27FCE347-E2DC-422F-A124-5D33709C453E}" srcOrd="1" destOrd="0" presId="urn:microsoft.com/office/officeart/2005/8/layout/cycle4"/>
    <dgm:cxn modelId="{EE50BA64-7174-466A-9890-59B35B4ABAF9}" type="presParOf" srcId="{1238EEFC-91CD-4C3C-A789-9C096263DA05}" destId="{0DBDEDC9-50EC-4D1D-9CB9-DF6E70A65647}" srcOrd="3" destOrd="0" presId="urn:microsoft.com/office/officeart/2005/8/layout/cycle4"/>
    <dgm:cxn modelId="{EFD196C0-0415-47CC-BE9B-585D9AF7D44A}" type="presParOf" srcId="{0DBDEDC9-50EC-4D1D-9CB9-DF6E70A65647}" destId="{E0981220-E2CF-4529-8503-A04341161333}" srcOrd="0" destOrd="0" presId="urn:microsoft.com/office/officeart/2005/8/layout/cycle4"/>
    <dgm:cxn modelId="{590CCBF0-01CB-4458-B47F-DD9F83274EFD}" type="presParOf" srcId="{0DBDEDC9-50EC-4D1D-9CB9-DF6E70A65647}" destId="{63C84BC2-CF9E-4A33-8B29-1E1B94C31265}" srcOrd="1" destOrd="0" presId="urn:microsoft.com/office/officeart/2005/8/layout/cycle4"/>
    <dgm:cxn modelId="{6005646E-60F7-44D8-93CC-3657E8E7227A}" type="presParOf" srcId="{1238EEFC-91CD-4C3C-A789-9C096263DA05}" destId="{91E5E5CB-6CDE-445F-AFD2-B17F4085FEA5}" srcOrd="4" destOrd="0" presId="urn:microsoft.com/office/officeart/2005/8/layout/cycle4"/>
    <dgm:cxn modelId="{C433B7D4-94E8-403F-A789-22609FEEA3F7}" type="presParOf" srcId="{0C160279-446D-4824-8112-B9725729D46D}" destId="{D6AB68EB-4736-42B9-981A-2DF3CB1D91A9}" srcOrd="1" destOrd="0" presId="urn:microsoft.com/office/officeart/2005/8/layout/cycle4"/>
    <dgm:cxn modelId="{11A10667-0BAF-438D-9021-C740642994B7}" type="presParOf" srcId="{D6AB68EB-4736-42B9-981A-2DF3CB1D91A9}" destId="{838D84A1-FF36-4760-9D14-80D9AC0741EF}" srcOrd="0" destOrd="0" presId="urn:microsoft.com/office/officeart/2005/8/layout/cycle4"/>
    <dgm:cxn modelId="{34D99F12-1A3E-4B78-8D5E-F2955D71B7BD}" type="presParOf" srcId="{D6AB68EB-4736-42B9-981A-2DF3CB1D91A9}" destId="{F6B9F8B5-9F67-4862-8E7F-C4F76885A326}" srcOrd="1" destOrd="0" presId="urn:microsoft.com/office/officeart/2005/8/layout/cycle4"/>
    <dgm:cxn modelId="{1383D527-CFC0-4BE6-840D-99524E231D8C}" type="presParOf" srcId="{D6AB68EB-4736-42B9-981A-2DF3CB1D91A9}" destId="{FDC9248D-9C02-4055-930B-4D0267C89780}" srcOrd="2" destOrd="0" presId="urn:microsoft.com/office/officeart/2005/8/layout/cycle4"/>
    <dgm:cxn modelId="{13A6B5C1-6EBC-408B-9046-101B21672478}" type="presParOf" srcId="{D6AB68EB-4736-42B9-981A-2DF3CB1D91A9}" destId="{AB505BB9-5960-4B3C-882D-AEA9B7B8E7FB}" srcOrd="3" destOrd="0" presId="urn:microsoft.com/office/officeart/2005/8/layout/cycle4"/>
    <dgm:cxn modelId="{C8C03527-68B2-41C4-AD2C-934B0851E020}" type="presParOf" srcId="{D6AB68EB-4736-42B9-981A-2DF3CB1D91A9}" destId="{51102DDD-97F3-41DB-A571-79906FA831C9}" srcOrd="4" destOrd="0" presId="urn:microsoft.com/office/officeart/2005/8/layout/cycle4"/>
    <dgm:cxn modelId="{0633C500-5AC8-4A83-A34B-6C29A827B1D3}" type="presParOf" srcId="{0C160279-446D-4824-8112-B9725729D46D}" destId="{7201639B-A4B6-448C-93F1-9111CB2A50D8}" srcOrd="2" destOrd="0" presId="urn:microsoft.com/office/officeart/2005/8/layout/cycle4"/>
    <dgm:cxn modelId="{49CAAFFA-8B21-48C5-9C9B-626527C2AF5C}" type="presParOf" srcId="{0C160279-446D-4824-8112-B9725729D46D}" destId="{FA42E017-CA08-4DE0-A946-12DD9906548B}" srcOrd="3" destOrd="0" presId="urn:microsoft.com/office/officeart/2005/8/layout/cycle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F732E03-E692-42B0-A1B6-2EF6EFEEF9E8}" type="doc">
      <dgm:prSet loTypeId="urn:microsoft.com/office/officeart/2005/8/layout/hChevron3" loCatId="process" qsTypeId="urn:microsoft.com/office/officeart/2005/8/quickstyle/simple1" qsCatId="simple" csTypeId="urn:microsoft.com/office/officeart/2005/8/colors/accent1_2" csCatId="accent1" phldr="1"/>
      <dgm:spPr/>
    </dgm:pt>
    <dgm:pt modelId="{FCCA3BFF-54FD-4A48-AFEB-F156CCF0D367}">
      <dgm:prSet phldrT="[Texte]" custT="1"/>
      <dgm:spPr>
        <a:solidFill>
          <a:srgbClr val="EB4E5F"/>
        </a:solidFill>
      </dgm:spPr>
      <dgm:t>
        <a:bodyPr/>
        <a:lstStyle/>
        <a:p>
          <a:r>
            <a:rPr lang="fr-FR" sz="1800" b="1" dirty="0"/>
            <a:t>1. </a:t>
          </a:r>
          <a:r>
            <a:rPr lang="fr-FR" sz="1800" b="1" dirty="0" err="1"/>
            <a:t>Research</a:t>
          </a:r>
          <a:r>
            <a:rPr lang="fr-FR" sz="1800" b="1" dirty="0"/>
            <a:t> objectives</a:t>
          </a:r>
        </a:p>
      </dgm:t>
    </dgm:pt>
    <dgm:pt modelId="{D25EA69E-A0EF-45CE-8660-1D94B2E6C55B}" type="parTrans" cxnId="{397E74C4-475C-4624-9685-A2AD2307B314}">
      <dgm:prSet/>
      <dgm:spPr/>
      <dgm:t>
        <a:bodyPr/>
        <a:lstStyle/>
        <a:p>
          <a:endParaRPr lang="fr-FR"/>
        </a:p>
      </dgm:t>
    </dgm:pt>
    <dgm:pt modelId="{29779AB4-8365-498F-A13E-E6BA3E33F10F}" type="sibTrans" cxnId="{397E74C4-475C-4624-9685-A2AD2307B314}">
      <dgm:prSet/>
      <dgm:spPr/>
      <dgm:t>
        <a:bodyPr/>
        <a:lstStyle/>
        <a:p>
          <a:endParaRPr lang="fr-FR"/>
        </a:p>
      </dgm:t>
    </dgm:pt>
    <dgm:pt modelId="{AC33925C-6304-47FC-AB9C-AE8E4B79C2C0}">
      <dgm:prSet phldrT="[Texte]" custT="1"/>
      <dgm:spPr>
        <a:solidFill>
          <a:srgbClr val="B11B39"/>
        </a:solidFill>
      </dgm:spPr>
      <dgm:t>
        <a:bodyPr/>
        <a:lstStyle/>
        <a:p>
          <a:r>
            <a:rPr lang="fr-FR" sz="1800" b="1" dirty="0">
              <a:solidFill>
                <a:schemeClr val="bg1"/>
              </a:solidFill>
            </a:rPr>
            <a:t>2. </a:t>
          </a:r>
          <a:r>
            <a:rPr lang="fr-FR" sz="1800" b="1" dirty="0" err="1">
              <a:solidFill>
                <a:schemeClr val="bg1"/>
              </a:solidFill>
            </a:rPr>
            <a:t>Literature</a:t>
          </a:r>
          <a:r>
            <a:rPr lang="fr-FR" sz="1800" b="1" dirty="0">
              <a:solidFill>
                <a:schemeClr val="bg1"/>
              </a:solidFill>
            </a:rPr>
            <a:t> </a:t>
          </a:r>
          <a:r>
            <a:rPr lang="fr-FR" sz="1800" b="1" dirty="0" err="1">
              <a:solidFill>
                <a:schemeClr val="bg1"/>
              </a:solidFill>
            </a:rPr>
            <a:t>review</a:t>
          </a:r>
          <a:endParaRPr lang="fr-FR" sz="1800" b="1" dirty="0">
            <a:solidFill>
              <a:schemeClr val="bg1"/>
            </a:solidFill>
          </a:endParaRPr>
        </a:p>
      </dgm:t>
    </dgm:pt>
    <dgm:pt modelId="{EF6F279D-33AB-4B87-8312-C629C1EE1865}" type="parTrans" cxnId="{B6E7205F-222E-4474-91D8-C69CEE50A5F4}">
      <dgm:prSet/>
      <dgm:spPr/>
      <dgm:t>
        <a:bodyPr/>
        <a:lstStyle/>
        <a:p>
          <a:endParaRPr lang="fr-FR"/>
        </a:p>
      </dgm:t>
    </dgm:pt>
    <dgm:pt modelId="{F2E82A6C-822F-4EEC-A9BD-32EC3B29399B}" type="sibTrans" cxnId="{B6E7205F-222E-4474-91D8-C69CEE50A5F4}">
      <dgm:prSet/>
      <dgm:spPr/>
      <dgm:t>
        <a:bodyPr/>
        <a:lstStyle/>
        <a:p>
          <a:endParaRPr lang="fr-FR"/>
        </a:p>
      </dgm:t>
    </dgm:pt>
    <dgm:pt modelId="{4A8B23E0-1728-413D-ADEF-9A92E8ECCD71}">
      <dgm:prSet phldrT="[Texte]" custT="1"/>
      <dgm:spPr>
        <a:solidFill>
          <a:schemeClr val="accent2"/>
        </a:solidFill>
      </dgm:spPr>
      <dgm:t>
        <a:bodyPr/>
        <a:lstStyle/>
        <a:p>
          <a:r>
            <a:rPr lang="fr-FR" sz="1800" b="1" dirty="0"/>
            <a:t>3. Method</a:t>
          </a:r>
        </a:p>
      </dgm:t>
    </dgm:pt>
    <dgm:pt modelId="{17E8F589-EBAE-4D40-9A09-0BCF6328DC8B}" type="parTrans" cxnId="{1DF60DAD-6DDE-4C66-8319-EF71B7A708BA}">
      <dgm:prSet/>
      <dgm:spPr/>
      <dgm:t>
        <a:bodyPr/>
        <a:lstStyle/>
        <a:p>
          <a:endParaRPr lang="fr-FR"/>
        </a:p>
      </dgm:t>
    </dgm:pt>
    <dgm:pt modelId="{5EC0D410-9F6E-4550-8777-BE9BB16D0665}" type="sibTrans" cxnId="{1DF60DAD-6DDE-4C66-8319-EF71B7A708BA}">
      <dgm:prSet/>
      <dgm:spPr/>
      <dgm:t>
        <a:bodyPr/>
        <a:lstStyle/>
        <a:p>
          <a:endParaRPr lang="fr-FR"/>
        </a:p>
      </dgm:t>
    </dgm:pt>
    <dgm:pt modelId="{AA7D0087-5243-4546-9E43-A80956457571}">
      <dgm:prSet custT="1"/>
      <dgm:spPr>
        <a:solidFill>
          <a:schemeClr val="accent2"/>
        </a:solidFill>
      </dgm:spPr>
      <dgm:t>
        <a:bodyPr/>
        <a:lstStyle/>
        <a:p>
          <a:r>
            <a:rPr lang="fr-FR" sz="1800" b="1" dirty="0"/>
            <a:t>4. </a:t>
          </a:r>
          <a:r>
            <a:rPr lang="fr-FR" sz="1800" b="1"/>
            <a:t>Progress</a:t>
          </a:r>
          <a:endParaRPr lang="fr-FR" sz="1800" b="1" dirty="0"/>
        </a:p>
      </dgm:t>
    </dgm:pt>
    <dgm:pt modelId="{44483AEB-4F1A-487A-BBF3-CC298ACD331E}" type="parTrans" cxnId="{4457ADD7-9C0C-4C26-BE0B-E5182691F65C}">
      <dgm:prSet/>
      <dgm:spPr/>
      <dgm:t>
        <a:bodyPr/>
        <a:lstStyle/>
        <a:p>
          <a:endParaRPr lang="fr-FR"/>
        </a:p>
      </dgm:t>
    </dgm:pt>
    <dgm:pt modelId="{C50CEA6E-ACBB-432F-807A-F214250C4630}" type="sibTrans" cxnId="{4457ADD7-9C0C-4C26-BE0B-E5182691F65C}">
      <dgm:prSet/>
      <dgm:spPr/>
      <dgm:t>
        <a:bodyPr/>
        <a:lstStyle/>
        <a:p>
          <a:endParaRPr lang="fr-FR"/>
        </a:p>
      </dgm:t>
    </dgm:pt>
    <dgm:pt modelId="{83C3C6C7-A288-43AE-91A6-63F965118FF5}" type="pres">
      <dgm:prSet presAssocID="{4F732E03-E692-42B0-A1B6-2EF6EFEEF9E8}" presName="Name0" presStyleCnt="0">
        <dgm:presLayoutVars>
          <dgm:dir/>
          <dgm:resizeHandles val="exact"/>
        </dgm:presLayoutVars>
      </dgm:prSet>
      <dgm:spPr/>
    </dgm:pt>
    <dgm:pt modelId="{F8CBF376-8D22-4558-9C86-ADD2471520F8}" type="pres">
      <dgm:prSet presAssocID="{FCCA3BFF-54FD-4A48-AFEB-F156CCF0D367}" presName="parTxOnly" presStyleLbl="node1" presStyleIdx="0" presStyleCnt="4">
        <dgm:presLayoutVars>
          <dgm:bulletEnabled val="1"/>
        </dgm:presLayoutVars>
      </dgm:prSet>
      <dgm:spPr/>
    </dgm:pt>
    <dgm:pt modelId="{6EEFB1E6-F1E4-4997-9E7D-BBB41A9DE738}" type="pres">
      <dgm:prSet presAssocID="{29779AB4-8365-498F-A13E-E6BA3E33F10F}" presName="parSpace" presStyleCnt="0"/>
      <dgm:spPr/>
    </dgm:pt>
    <dgm:pt modelId="{0FED587B-EB9E-4F5D-983F-9484ED6CCDBF}" type="pres">
      <dgm:prSet presAssocID="{AC33925C-6304-47FC-AB9C-AE8E4B79C2C0}" presName="parTxOnly" presStyleLbl="node1" presStyleIdx="1" presStyleCnt="4" custLinFactNeighborX="-3680" custLinFactNeighborY="-920">
        <dgm:presLayoutVars>
          <dgm:bulletEnabled val="1"/>
        </dgm:presLayoutVars>
      </dgm:prSet>
      <dgm:spPr/>
    </dgm:pt>
    <dgm:pt modelId="{1BED6309-FEDB-4E43-AF82-EF402D364EC5}" type="pres">
      <dgm:prSet presAssocID="{F2E82A6C-822F-4EEC-A9BD-32EC3B29399B}" presName="parSpace" presStyleCnt="0"/>
      <dgm:spPr/>
    </dgm:pt>
    <dgm:pt modelId="{82679A3B-92E2-41EF-B8F8-8D810A3D5A71}" type="pres">
      <dgm:prSet presAssocID="{4A8B23E0-1728-413D-ADEF-9A92E8ECCD71}" presName="parTxOnly" presStyleLbl="node1" presStyleIdx="2" presStyleCnt="4" custLinFactNeighborX="-5630" custLinFactNeighborY="-704">
        <dgm:presLayoutVars>
          <dgm:bulletEnabled val="1"/>
        </dgm:presLayoutVars>
      </dgm:prSet>
      <dgm:spPr/>
    </dgm:pt>
    <dgm:pt modelId="{7167D457-F718-40C5-958E-12C48FEB3B32}" type="pres">
      <dgm:prSet presAssocID="{5EC0D410-9F6E-4550-8777-BE9BB16D0665}" presName="parSpace" presStyleCnt="0"/>
      <dgm:spPr/>
    </dgm:pt>
    <dgm:pt modelId="{88416092-0944-45CA-99F7-ADC882841404}" type="pres">
      <dgm:prSet presAssocID="{AA7D0087-5243-4546-9E43-A80956457571}" presName="parTxOnly" presStyleLbl="node1" presStyleIdx="3" presStyleCnt="4" custLinFactNeighborX="-3680">
        <dgm:presLayoutVars>
          <dgm:bulletEnabled val="1"/>
        </dgm:presLayoutVars>
      </dgm:prSet>
      <dgm:spPr/>
    </dgm:pt>
  </dgm:ptLst>
  <dgm:cxnLst>
    <dgm:cxn modelId="{16F24E0D-382C-45B9-AA5E-3F10ADAC46EE}" type="presOf" srcId="{4F732E03-E692-42B0-A1B6-2EF6EFEEF9E8}" destId="{83C3C6C7-A288-43AE-91A6-63F965118FF5}" srcOrd="0" destOrd="0" presId="urn:microsoft.com/office/officeart/2005/8/layout/hChevron3"/>
    <dgm:cxn modelId="{B6E7205F-222E-4474-91D8-C69CEE50A5F4}" srcId="{4F732E03-E692-42B0-A1B6-2EF6EFEEF9E8}" destId="{AC33925C-6304-47FC-AB9C-AE8E4B79C2C0}" srcOrd="1" destOrd="0" parTransId="{EF6F279D-33AB-4B87-8312-C629C1EE1865}" sibTransId="{F2E82A6C-822F-4EEC-A9BD-32EC3B29399B}"/>
    <dgm:cxn modelId="{A20F1694-6BA3-476F-AB69-E043404EA14E}" type="presOf" srcId="{AA7D0087-5243-4546-9E43-A80956457571}" destId="{88416092-0944-45CA-99F7-ADC882841404}" srcOrd="0" destOrd="0" presId="urn:microsoft.com/office/officeart/2005/8/layout/hChevron3"/>
    <dgm:cxn modelId="{EDA98697-EB7B-49CF-854A-55C18DB9D696}" type="presOf" srcId="{FCCA3BFF-54FD-4A48-AFEB-F156CCF0D367}" destId="{F8CBF376-8D22-4558-9C86-ADD2471520F8}" srcOrd="0" destOrd="0" presId="urn:microsoft.com/office/officeart/2005/8/layout/hChevron3"/>
    <dgm:cxn modelId="{1DF60DAD-6DDE-4C66-8319-EF71B7A708BA}" srcId="{4F732E03-E692-42B0-A1B6-2EF6EFEEF9E8}" destId="{4A8B23E0-1728-413D-ADEF-9A92E8ECCD71}" srcOrd="2" destOrd="0" parTransId="{17E8F589-EBAE-4D40-9A09-0BCF6328DC8B}" sibTransId="{5EC0D410-9F6E-4550-8777-BE9BB16D0665}"/>
    <dgm:cxn modelId="{397E74C4-475C-4624-9685-A2AD2307B314}" srcId="{4F732E03-E692-42B0-A1B6-2EF6EFEEF9E8}" destId="{FCCA3BFF-54FD-4A48-AFEB-F156CCF0D367}" srcOrd="0" destOrd="0" parTransId="{D25EA69E-A0EF-45CE-8660-1D94B2E6C55B}" sibTransId="{29779AB4-8365-498F-A13E-E6BA3E33F10F}"/>
    <dgm:cxn modelId="{4457ADD7-9C0C-4C26-BE0B-E5182691F65C}" srcId="{4F732E03-E692-42B0-A1B6-2EF6EFEEF9E8}" destId="{AA7D0087-5243-4546-9E43-A80956457571}" srcOrd="3" destOrd="0" parTransId="{44483AEB-4F1A-487A-BBF3-CC298ACD331E}" sibTransId="{C50CEA6E-ACBB-432F-807A-F214250C4630}"/>
    <dgm:cxn modelId="{E30BD9E7-30BF-4B60-884A-733BAA8719E2}" type="presOf" srcId="{4A8B23E0-1728-413D-ADEF-9A92E8ECCD71}" destId="{82679A3B-92E2-41EF-B8F8-8D810A3D5A71}" srcOrd="0" destOrd="0" presId="urn:microsoft.com/office/officeart/2005/8/layout/hChevron3"/>
    <dgm:cxn modelId="{04D58AEB-B817-4F3A-9A73-380945C67E6A}" type="presOf" srcId="{AC33925C-6304-47FC-AB9C-AE8E4B79C2C0}" destId="{0FED587B-EB9E-4F5D-983F-9484ED6CCDBF}" srcOrd="0" destOrd="0" presId="urn:microsoft.com/office/officeart/2005/8/layout/hChevron3"/>
    <dgm:cxn modelId="{00084089-C3E3-48E4-ABD5-35D17ACFD631}" type="presParOf" srcId="{83C3C6C7-A288-43AE-91A6-63F965118FF5}" destId="{F8CBF376-8D22-4558-9C86-ADD2471520F8}" srcOrd="0" destOrd="0" presId="urn:microsoft.com/office/officeart/2005/8/layout/hChevron3"/>
    <dgm:cxn modelId="{1EC2D7B5-A969-4C04-AC1E-744C07CC1F97}" type="presParOf" srcId="{83C3C6C7-A288-43AE-91A6-63F965118FF5}" destId="{6EEFB1E6-F1E4-4997-9E7D-BBB41A9DE738}" srcOrd="1" destOrd="0" presId="urn:microsoft.com/office/officeart/2005/8/layout/hChevron3"/>
    <dgm:cxn modelId="{B75D55C6-C53E-491C-8089-C9E9BDD8BC29}" type="presParOf" srcId="{83C3C6C7-A288-43AE-91A6-63F965118FF5}" destId="{0FED587B-EB9E-4F5D-983F-9484ED6CCDBF}" srcOrd="2" destOrd="0" presId="urn:microsoft.com/office/officeart/2005/8/layout/hChevron3"/>
    <dgm:cxn modelId="{E69DB1FF-5185-4C00-B398-AAA10ED305D9}" type="presParOf" srcId="{83C3C6C7-A288-43AE-91A6-63F965118FF5}" destId="{1BED6309-FEDB-4E43-AF82-EF402D364EC5}" srcOrd="3" destOrd="0" presId="urn:microsoft.com/office/officeart/2005/8/layout/hChevron3"/>
    <dgm:cxn modelId="{73D6E49D-A8A1-472F-9DB3-C9DCA91E2F5B}" type="presParOf" srcId="{83C3C6C7-A288-43AE-91A6-63F965118FF5}" destId="{82679A3B-92E2-41EF-B8F8-8D810A3D5A71}" srcOrd="4" destOrd="0" presId="urn:microsoft.com/office/officeart/2005/8/layout/hChevron3"/>
    <dgm:cxn modelId="{8AA90D15-1B27-4EDD-B468-17A03959ABB6}" type="presParOf" srcId="{83C3C6C7-A288-43AE-91A6-63F965118FF5}" destId="{7167D457-F718-40C5-958E-12C48FEB3B32}" srcOrd="5" destOrd="0" presId="urn:microsoft.com/office/officeart/2005/8/layout/hChevron3"/>
    <dgm:cxn modelId="{F69C664A-E487-41FC-9090-3C56DEC0567E}" type="presParOf" srcId="{83C3C6C7-A288-43AE-91A6-63F965118FF5}" destId="{88416092-0944-45CA-99F7-ADC882841404}"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BF376-8D22-4558-9C86-ADD2471520F8}">
      <dsp:nvSpPr>
        <dsp:cNvPr id="0" name=""/>
        <dsp:cNvSpPr/>
      </dsp:nvSpPr>
      <dsp:spPr>
        <a:xfrm>
          <a:off x="3403" y="0"/>
          <a:ext cx="3414468" cy="659423"/>
        </a:xfrm>
        <a:prstGeom prst="homePlate">
          <a:avLst/>
        </a:prstGeom>
        <a:solidFill>
          <a:srgbClr val="B11B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1. </a:t>
          </a:r>
          <a:r>
            <a:rPr lang="fr-FR" sz="1800" b="1" kern="1200" dirty="0" err="1"/>
            <a:t>Research</a:t>
          </a:r>
          <a:r>
            <a:rPr lang="fr-FR" sz="1800" b="1" kern="1200" dirty="0"/>
            <a:t> objectives</a:t>
          </a:r>
        </a:p>
      </dsp:txBody>
      <dsp:txXfrm>
        <a:off x="3403" y="0"/>
        <a:ext cx="3249612" cy="659423"/>
      </dsp:txXfrm>
    </dsp:sp>
    <dsp:sp modelId="{0FED587B-EB9E-4F5D-983F-9484ED6CCDBF}">
      <dsp:nvSpPr>
        <dsp:cNvPr id="0" name=""/>
        <dsp:cNvSpPr/>
      </dsp:nvSpPr>
      <dsp:spPr>
        <a:xfrm>
          <a:off x="2709847" y="0"/>
          <a:ext cx="3414468" cy="659423"/>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bg1"/>
              </a:solidFill>
            </a:rPr>
            <a:t>2. </a:t>
          </a:r>
          <a:r>
            <a:rPr lang="fr-FR" sz="1800" b="1" kern="1200" dirty="0" err="1">
              <a:solidFill>
                <a:schemeClr val="bg1"/>
              </a:solidFill>
            </a:rPr>
            <a:t>Literature</a:t>
          </a:r>
          <a:r>
            <a:rPr lang="fr-FR" sz="1800" b="1" kern="1200" dirty="0">
              <a:solidFill>
                <a:schemeClr val="bg1"/>
              </a:solidFill>
            </a:rPr>
            <a:t> </a:t>
          </a:r>
          <a:r>
            <a:rPr lang="fr-FR" sz="1800" b="1" kern="1200" dirty="0" err="1">
              <a:solidFill>
                <a:schemeClr val="bg1"/>
              </a:solidFill>
            </a:rPr>
            <a:t>review</a:t>
          </a:r>
          <a:endParaRPr lang="fr-FR" sz="1800" b="1" kern="1200" dirty="0">
            <a:solidFill>
              <a:schemeClr val="bg1"/>
            </a:solidFill>
          </a:endParaRPr>
        </a:p>
      </dsp:txBody>
      <dsp:txXfrm>
        <a:off x="3039559" y="0"/>
        <a:ext cx="2755045" cy="659423"/>
      </dsp:txXfrm>
    </dsp:sp>
    <dsp:sp modelId="{82679A3B-92E2-41EF-B8F8-8D810A3D5A71}">
      <dsp:nvSpPr>
        <dsp:cNvPr id="0" name=""/>
        <dsp:cNvSpPr/>
      </dsp:nvSpPr>
      <dsp:spPr>
        <a:xfrm>
          <a:off x="5428106" y="0"/>
          <a:ext cx="3414468" cy="659423"/>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3. Method</a:t>
          </a:r>
        </a:p>
      </dsp:txBody>
      <dsp:txXfrm>
        <a:off x="5757818" y="0"/>
        <a:ext cx="2755045" cy="659423"/>
      </dsp:txXfrm>
    </dsp:sp>
    <dsp:sp modelId="{88416092-0944-45CA-99F7-ADC882841404}">
      <dsp:nvSpPr>
        <dsp:cNvPr id="0" name=""/>
        <dsp:cNvSpPr/>
      </dsp:nvSpPr>
      <dsp:spPr>
        <a:xfrm>
          <a:off x="8172997" y="0"/>
          <a:ext cx="3414468" cy="659423"/>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4. Progress</a:t>
          </a:r>
        </a:p>
      </dsp:txBody>
      <dsp:txXfrm>
        <a:off x="8502709" y="0"/>
        <a:ext cx="2755045" cy="65942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98949F-8704-435E-A114-CE4DC3E0840D}">
      <dsp:nvSpPr>
        <dsp:cNvPr id="0" name=""/>
        <dsp:cNvSpPr/>
      </dsp:nvSpPr>
      <dsp:spPr>
        <a:xfrm>
          <a:off x="4220540" y="3350041"/>
          <a:ext cx="2433706" cy="157648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221747"/>
              <a:satOff val="-3593"/>
              <a:lumOff val="-1424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US" sz="1200" kern="1200" dirty="0" err="1"/>
            <a:t>Carayannis</a:t>
          </a:r>
          <a:r>
            <a:rPr lang="en-US" sz="1200" kern="1200" dirty="0"/>
            <a:t> et al. (2018)</a:t>
          </a:r>
        </a:p>
      </dsp:txBody>
      <dsp:txXfrm>
        <a:off x="4985282" y="3778793"/>
        <a:ext cx="1634334" cy="1113107"/>
      </dsp:txXfrm>
    </dsp:sp>
    <dsp:sp modelId="{E0981220-E2CF-4529-8503-A04341161333}">
      <dsp:nvSpPr>
        <dsp:cNvPr id="0" name=""/>
        <dsp:cNvSpPr/>
      </dsp:nvSpPr>
      <dsp:spPr>
        <a:xfrm>
          <a:off x="280007" y="3350041"/>
          <a:ext cx="2433706" cy="157648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332620"/>
              <a:satOff val="-5389"/>
              <a:lumOff val="-2137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Bergman and McMullen (2022)</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Spigel (2016)</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Theodoraki (2020)</a:t>
          </a:r>
        </a:p>
        <a:p>
          <a:pPr marL="114300" lvl="1" indent="-114300" algn="l" defTabSz="533400">
            <a:lnSpc>
              <a:spcPct val="90000"/>
            </a:lnSpc>
            <a:spcBef>
              <a:spcPct val="0"/>
            </a:spcBef>
            <a:spcAft>
              <a:spcPct val="15000"/>
            </a:spcAft>
            <a:buNone/>
          </a:pPr>
          <a:endParaRPr lang="en-US" sz="1200" kern="1200" dirty="0"/>
        </a:p>
      </dsp:txBody>
      <dsp:txXfrm>
        <a:off x="314637" y="3778793"/>
        <a:ext cx="1634334" cy="1113107"/>
      </dsp:txXfrm>
    </dsp:sp>
    <dsp:sp modelId="{AD799E17-FFC7-47A2-9765-6587923B2AE8}">
      <dsp:nvSpPr>
        <dsp:cNvPr id="0" name=""/>
        <dsp:cNvSpPr/>
      </dsp:nvSpPr>
      <dsp:spPr>
        <a:xfrm>
          <a:off x="4250791" y="0"/>
          <a:ext cx="2433706" cy="157648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10873"/>
              <a:satOff val="-1796"/>
              <a:lumOff val="-71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fr-FR" sz="1200" kern="1200" dirty="0"/>
            <a:t>North (1991)</a:t>
          </a:r>
          <a:endParaRPr lang="en-US" sz="1200" kern="1200" dirty="0"/>
        </a:p>
        <a:p>
          <a:pPr marL="114300" lvl="1" indent="-114300" algn="l" defTabSz="533400">
            <a:lnSpc>
              <a:spcPct val="90000"/>
            </a:lnSpc>
            <a:spcBef>
              <a:spcPct val="0"/>
            </a:spcBef>
            <a:spcAft>
              <a:spcPct val="15000"/>
            </a:spcAft>
            <a:buChar char="•"/>
          </a:pPr>
          <a:r>
            <a:rPr lang="fr-FR" sz="1200" kern="1200" dirty="0"/>
            <a:t>Lamine et al. (2021)</a:t>
          </a:r>
        </a:p>
      </dsp:txBody>
      <dsp:txXfrm>
        <a:off x="5015533" y="34630"/>
        <a:ext cx="1634334" cy="1113107"/>
      </dsp:txXfrm>
    </dsp:sp>
    <dsp:sp modelId="{AE88049B-2B8F-4125-B610-0EF9E539CA7B}">
      <dsp:nvSpPr>
        <dsp:cNvPr id="0" name=""/>
        <dsp:cNvSpPr/>
      </dsp:nvSpPr>
      <dsp:spPr>
        <a:xfrm>
          <a:off x="280007" y="0"/>
          <a:ext cx="2433706" cy="157648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fr-FR" sz="1200" kern="1200" dirty="0" err="1"/>
            <a:t>Audretsch</a:t>
          </a:r>
          <a:r>
            <a:rPr lang="fr-FR" sz="1200" kern="1200" dirty="0"/>
            <a:t> et al. (2019)</a:t>
          </a:r>
          <a:endParaRPr lang="en-US" sz="1200" kern="1200" dirty="0"/>
        </a:p>
        <a:p>
          <a:pPr marL="114300" lvl="1" indent="-114300" algn="l" defTabSz="533400">
            <a:lnSpc>
              <a:spcPct val="90000"/>
            </a:lnSpc>
            <a:spcBef>
              <a:spcPct val="0"/>
            </a:spcBef>
            <a:spcAft>
              <a:spcPct val="15000"/>
            </a:spcAft>
            <a:buChar char="•"/>
          </a:pPr>
          <a:r>
            <a:rPr lang="fr-FR" sz="1200" kern="1200" dirty="0" err="1"/>
            <a:t>Theodoraki</a:t>
          </a:r>
          <a:r>
            <a:rPr lang="fr-FR" sz="1200" kern="1200" dirty="0"/>
            <a:t> et al. (2021)</a:t>
          </a:r>
        </a:p>
      </dsp:txBody>
      <dsp:txXfrm>
        <a:off x="314637" y="34630"/>
        <a:ext cx="1634334" cy="1113107"/>
      </dsp:txXfrm>
    </dsp:sp>
    <dsp:sp modelId="{838D84A1-FF36-4760-9D14-80D9AC0741EF}">
      <dsp:nvSpPr>
        <dsp:cNvPr id="0" name=""/>
        <dsp:cNvSpPr/>
      </dsp:nvSpPr>
      <dsp:spPr>
        <a:xfrm>
          <a:off x="1299799" y="280812"/>
          <a:ext cx="2133187" cy="2133187"/>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EEs</a:t>
          </a:r>
        </a:p>
      </dsp:txBody>
      <dsp:txXfrm>
        <a:off x="1924595" y="905608"/>
        <a:ext cx="1508391" cy="1508391"/>
      </dsp:txXfrm>
    </dsp:sp>
    <dsp:sp modelId="{F6B9F8B5-9F67-4862-8E7F-C4F76885A326}">
      <dsp:nvSpPr>
        <dsp:cNvPr id="0" name=""/>
        <dsp:cNvSpPr/>
      </dsp:nvSpPr>
      <dsp:spPr>
        <a:xfrm rot="5400000">
          <a:off x="3531518" y="280812"/>
          <a:ext cx="2133187" cy="2133187"/>
        </a:xfrm>
        <a:prstGeom prst="pieWedge">
          <a:avLst/>
        </a:prstGeom>
        <a:solidFill>
          <a:schemeClr val="accent2">
            <a:hueOff val="-110873"/>
            <a:satOff val="-1796"/>
            <a:lumOff val="-71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kern="1200" dirty="0" err="1"/>
            <a:t>Institutional</a:t>
          </a:r>
          <a:r>
            <a:rPr lang="fr-FR" sz="1800" kern="1200" dirty="0"/>
            <a:t> </a:t>
          </a:r>
          <a:r>
            <a:rPr lang="fr-FR" sz="1800" kern="1200" dirty="0" err="1"/>
            <a:t>theory</a:t>
          </a:r>
          <a:endParaRPr lang="en-US" sz="1800" kern="1200" dirty="0"/>
        </a:p>
      </dsp:txBody>
      <dsp:txXfrm rot="-5400000">
        <a:off x="3531518" y="905608"/>
        <a:ext cx="1508391" cy="1508391"/>
      </dsp:txXfrm>
    </dsp:sp>
    <dsp:sp modelId="{FDC9248D-9C02-4055-930B-4D0267C89780}">
      <dsp:nvSpPr>
        <dsp:cNvPr id="0" name=""/>
        <dsp:cNvSpPr/>
      </dsp:nvSpPr>
      <dsp:spPr>
        <a:xfrm rot="10800000">
          <a:off x="3531518" y="2512530"/>
          <a:ext cx="2133187" cy="2133187"/>
        </a:xfrm>
        <a:prstGeom prst="pieWedge">
          <a:avLst/>
        </a:prstGeom>
        <a:solidFill>
          <a:schemeClr val="accent2">
            <a:hueOff val="-221747"/>
            <a:satOff val="-3593"/>
            <a:lumOff val="-142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Q/Q Helix model</a:t>
          </a:r>
        </a:p>
      </dsp:txBody>
      <dsp:txXfrm rot="10800000">
        <a:off x="3531518" y="2512530"/>
        <a:ext cx="1508391" cy="1508391"/>
      </dsp:txXfrm>
    </dsp:sp>
    <dsp:sp modelId="{AB505BB9-5960-4B3C-882D-AEA9B7B8E7FB}">
      <dsp:nvSpPr>
        <dsp:cNvPr id="0" name=""/>
        <dsp:cNvSpPr/>
      </dsp:nvSpPr>
      <dsp:spPr>
        <a:xfrm rot="16200000">
          <a:off x="1299799" y="2512530"/>
          <a:ext cx="2133187" cy="2133187"/>
        </a:xfrm>
        <a:prstGeom prst="pieWedge">
          <a:avLst/>
        </a:prstGeom>
        <a:solidFill>
          <a:schemeClr val="accent2">
            <a:hueOff val="-332620"/>
            <a:satOff val="-5389"/>
            <a:lumOff val="-2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ESOs</a:t>
          </a:r>
        </a:p>
      </dsp:txBody>
      <dsp:txXfrm rot="5400000">
        <a:off x="1924595" y="2512530"/>
        <a:ext cx="1508391" cy="1508391"/>
      </dsp:txXfrm>
    </dsp:sp>
    <dsp:sp modelId="{7201639B-A4B6-448C-93F1-9111CB2A50D8}">
      <dsp:nvSpPr>
        <dsp:cNvPr id="0" name=""/>
        <dsp:cNvSpPr/>
      </dsp:nvSpPr>
      <dsp:spPr>
        <a:xfrm>
          <a:off x="3113994" y="2019877"/>
          <a:ext cx="736516" cy="640449"/>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42E017-CA08-4DE0-A946-12DD9906548B}">
      <dsp:nvSpPr>
        <dsp:cNvPr id="0" name=""/>
        <dsp:cNvSpPr/>
      </dsp:nvSpPr>
      <dsp:spPr>
        <a:xfrm rot="10800000">
          <a:off x="3113994" y="2266204"/>
          <a:ext cx="736516" cy="640449"/>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BF376-8D22-4558-9C86-ADD2471520F8}">
      <dsp:nvSpPr>
        <dsp:cNvPr id="0" name=""/>
        <dsp:cNvSpPr/>
      </dsp:nvSpPr>
      <dsp:spPr>
        <a:xfrm>
          <a:off x="3403" y="0"/>
          <a:ext cx="3414468" cy="659423"/>
        </a:xfrm>
        <a:prstGeom prst="homePlate">
          <a:avLst/>
        </a:prstGeom>
        <a:solidFill>
          <a:srgbClr val="EB4E5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1. </a:t>
          </a:r>
          <a:r>
            <a:rPr lang="fr-FR" sz="1800" b="1" kern="1200" dirty="0" err="1"/>
            <a:t>Research</a:t>
          </a:r>
          <a:r>
            <a:rPr lang="fr-FR" sz="1800" b="1" kern="1200" dirty="0"/>
            <a:t> objectives</a:t>
          </a:r>
        </a:p>
      </dsp:txBody>
      <dsp:txXfrm>
        <a:off x="3403" y="0"/>
        <a:ext cx="3249612" cy="659423"/>
      </dsp:txXfrm>
    </dsp:sp>
    <dsp:sp modelId="{0FED587B-EB9E-4F5D-983F-9484ED6CCDBF}">
      <dsp:nvSpPr>
        <dsp:cNvPr id="0" name=""/>
        <dsp:cNvSpPr/>
      </dsp:nvSpPr>
      <dsp:spPr>
        <a:xfrm>
          <a:off x="2709847" y="0"/>
          <a:ext cx="3414468" cy="659423"/>
        </a:xfrm>
        <a:prstGeom prst="chevron">
          <a:avLst/>
        </a:prstGeom>
        <a:solidFill>
          <a:srgbClr val="B11B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bg1"/>
              </a:solidFill>
            </a:rPr>
            <a:t>2. </a:t>
          </a:r>
          <a:r>
            <a:rPr lang="fr-FR" sz="1800" b="1" kern="1200" dirty="0" err="1">
              <a:solidFill>
                <a:schemeClr val="bg1"/>
              </a:solidFill>
            </a:rPr>
            <a:t>Literature</a:t>
          </a:r>
          <a:r>
            <a:rPr lang="fr-FR" sz="1800" b="1" kern="1200" dirty="0">
              <a:solidFill>
                <a:schemeClr val="bg1"/>
              </a:solidFill>
            </a:rPr>
            <a:t> </a:t>
          </a:r>
          <a:r>
            <a:rPr lang="fr-FR" sz="1800" b="1" kern="1200" dirty="0" err="1">
              <a:solidFill>
                <a:schemeClr val="bg1"/>
              </a:solidFill>
            </a:rPr>
            <a:t>review</a:t>
          </a:r>
          <a:endParaRPr lang="fr-FR" sz="1800" b="1" kern="1200" dirty="0">
            <a:solidFill>
              <a:schemeClr val="bg1"/>
            </a:solidFill>
          </a:endParaRPr>
        </a:p>
      </dsp:txBody>
      <dsp:txXfrm>
        <a:off x="3039559" y="0"/>
        <a:ext cx="2755045" cy="659423"/>
      </dsp:txXfrm>
    </dsp:sp>
    <dsp:sp modelId="{82679A3B-92E2-41EF-B8F8-8D810A3D5A71}">
      <dsp:nvSpPr>
        <dsp:cNvPr id="0" name=""/>
        <dsp:cNvSpPr/>
      </dsp:nvSpPr>
      <dsp:spPr>
        <a:xfrm>
          <a:off x="5428106" y="0"/>
          <a:ext cx="3414468" cy="659423"/>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3. Method</a:t>
          </a:r>
        </a:p>
      </dsp:txBody>
      <dsp:txXfrm>
        <a:off x="5757818" y="0"/>
        <a:ext cx="2755045" cy="659423"/>
      </dsp:txXfrm>
    </dsp:sp>
    <dsp:sp modelId="{88416092-0944-45CA-99F7-ADC882841404}">
      <dsp:nvSpPr>
        <dsp:cNvPr id="0" name=""/>
        <dsp:cNvSpPr/>
      </dsp:nvSpPr>
      <dsp:spPr>
        <a:xfrm>
          <a:off x="8172997" y="0"/>
          <a:ext cx="3414468" cy="659423"/>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4. </a:t>
          </a:r>
          <a:r>
            <a:rPr lang="fr-FR" sz="1800" b="1" kern="1200"/>
            <a:t>Progress</a:t>
          </a:r>
          <a:endParaRPr lang="fr-FR" sz="1800" b="1" kern="1200" dirty="0"/>
        </a:p>
      </dsp:txBody>
      <dsp:txXfrm>
        <a:off x="8502709" y="0"/>
        <a:ext cx="2755045" cy="65942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98949F-8704-435E-A114-CE4DC3E0840D}">
      <dsp:nvSpPr>
        <dsp:cNvPr id="0" name=""/>
        <dsp:cNvSpPr/>
      </dsp:nvSpPr>
      <dsp:spPr>
        <a:xfrm>
          <a:off x="4220540" y="3350041"/>
          <a:ext cx="2433706" cy="157648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221747"/>
              <a:satOff val="-3593"/>
              <a:lumOff val="-1424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b="1" kern="1200" dirty="0"/>
            <a:t>Q/Q Helix model</a:t>
          </a:r>
        </a:p>
        <a:p>
          <a:pPr marL="57150" lvl="1" indent="-57150" algn="l" defTabSz="488950">
            <a:lnSpc>
              <a:spcPct val="90000"/>
            </a:lnSpc>
            <a:spcBef>
              <a:spcPct val="0"/>
            </a:spcBef>
            <a:spcAft>
              <a:spcPct val="15000"/>
            </a:spcAft>
            <a:buChar char="•"/>
          </a:pPr>
          <a:r>
            <a:rPr lang="en-US" sz="1100" kern="1200" dirty="0" err="1"/>
            <a:t>Carayannis</a:t>
          </a:r>
          <a:r>
            <a:rPr lang="en-US" sz="1100" kern="1200" dirty="0"/>
            <a:t> et al. (2018)</a:t>
          </a:r>
        </a:p>
      </dsp:txBody>
      <dsp:txXfrm>
        <a:off x="4985282" y="3778793"/>
        <a:ext cx="1634334" cy="1113107"/>
      </dsp:txXfrm>
    </dsp:sp>
    <dsp:sp modelId="{E0981220-E2CF-4529-8503-A04341161333}">
      <dsp:nvSpPr>
        <dsp:cNvPr id="0" name=""/>
        <dsp:cNvSpPr/>
      </dsp:nvSpPr>
      <dsp:spPr>
        <a:xfrm>
          <a:off x="280007" y="3350041"/>
          <a:ext cx="2433706" cy="157648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332620"/>
              <a:satOff val="-5389"/>
              <a:lumOff val="-2137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Font typeface="Arial" panose="020B0604020202020204" pitchFamily="34" charset="0"/>
            <a:buNone/>
          </a:pPr>
          <a:r>
            <a:rPr lang="en-US" sz="1100" b="1" kern="1200" dirty="0"/>
            <a:t>ESOs</a:t>
          </a:r>
        </a:p>
        <a:p>
          <a:pPr marL="57150" lvl="1" indent="-57150" algn="l" defTabSz="488950">
            <a:lnSpc>
              <a:spcPct val="90000"/>
            </a:lnSpc>
            <a:spcBef>
              <a:spcPct val="0"/>
            </a:spcBef>
            <a:spcAft>
              <a:spcPct val="15000"/>
            </a:spcAft>
            <a:buFont typeface="Arial" panose="020B0604020202020204" pitchFamily="34" charset="0"/>
            <a:buChar char="•"/>
          </a:pPr>
          <a:r>
            <a:rPr lang="en-US" sz="1100" kern="1200" dirty="0"/>
            <a:t>Bergman and McMullen (2022)</a:t>
          </a:r>
        </a:p>
        <a:p>
          <a:pPr marL="57150" lvl="1" indent="-57150" algn="l" defTabSz="488950">
            <a:lnSpc>
              <a:spcPct val="90000"/>
            </a:lnSpc>
            <a:spcBef>
              <a:spcPct val="0"/>
            </a:spcBef>
            <a:spcAft>
              <a:spcPct val="15000"/>
            </a:spcAft>
            <a:buFont typeface="Arial" panose="020B0604020202020204" pitchFamily="34" charset="0"/>
            <a:buChar char="•"/>
          </a:pPr>
          <a:r>
            <a:rPr lang="en-US" sz="1100" kern="1200" dirty="0"/>
            <a:t>Spigel (2016)</a:t>
          </a:r>
        </a:p>
        <a:p>
          <a:pPr marL="57150" lvl="1" indent="-57150" algn="l" defTabSz="488950">
            <a:lnSpc>
              <a:spcPct val="90000"/>
            </a:lnSpc>
            <a:spcBef>
              <a:spcPct val="0"/>
            </a:spcBef>
            <a:spcAft>
              <a:spcPct val="15000"/>
            </a:spcAft>
            <a:buFont typeface="Arial" panose="020B0604020202020204" pitchFamily="34" charset="0"/>
            <a:buChar char="•"/>
          </a:pPr>
          <a:r>
            <a:rPr lang="en-US" sz="1100" kern="1200" dirty="0"/>
            <a:t>Theodoraki (2020)</a:t>
          </a:r>
        </a:p>
        <a:p>
          <a:pPr marL="57150" lvl="1" indent="-57150" algn="l" defTabSz="488950">
            <a:lnSpc>
              <a:spcPct val="90000"/>
            </a:lnSpc>
            <a:spcBef>
              <a:spcPct val="0"/>
            </a:spcBef>
            <a:spcAft>
              <a:spcPct val="15000"/>
            </a:spcAft>
            <a:buNone/>
          </a:pPr>
          <a:endParaRPr lang="en-US" sz="1100" kern="1200" dirty="0"/>
        </a:p>
      </dsp:txBody>
      <dsp:txXfrm>
        <a:off x="314637" y="3778793"/>
        <a:ext cx="1634334" cy="1113107"/>
      </dsp:txXfrm>
    </dsp:sp>
    <dsp:sp modelId="{AD799E17-FFC7-47A2-9765-6587923B2AE8}">
      <dsp:nvSpPr>
        <dsp:cNvPr id="0" name=""/>
        <dsp:cNvSpPr/>
      </dsp:nvSpPr>
      <dsp:spPr>
        <a:xfrm>
          <a:off x="4250791" y="0"/>
          <a:ext cx="2433706" cy="157648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10873"/>
              <a:satOff val="-1796"/>
              <a:lumOff val="-71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None/>
          </a:pPr>
          <a:r>
            <a:rPr lang="en-US" sz="1100" b="1" kern="1200" dirty="0"/>
            <a:t>Institutions</a:t>
          </a:r>
        </a:p>
        <a:p>
          <a:pPr marL="57150" lvl="1" indent="-57150" algn="l" defTabSz="488950">
            <a:lnSpc>
              <a:spcPct val="90000"/>
            </a:lnSpc>
            <a:spcBef>
              <a:spcPct val="0"/>
            </a:spcBef>
            <a:spcAft>
              <a:spcPct val="15000"/>
            </a:spcAft>
            <a:buChar char="•"/>
          </a:pPr>
          <a:r>
            <a:rPr lang="fr-FR" sz="1100" kern="1200" dirty="0"/>
            <a:t>North (1991)</a:t>
          </a:r>
          <a:endParaRPr lang="en-US" sz="1100" kern="1200" dirty="0"/>
        </a:p>
        <a:p>
          <a:pPr marL="57150" lvl="1" indent="-57150" algn="l" defTabSz="488950">
            <a:lnSpc>
              <a:spcPct val="90000"/>
            </a:lnSpc>
            <a:spcBef>
              <a:spcPct val="0"/>
            </a:spcBef>
            <a:spcAft>
              <a:spcPct val="15000"/>
            </a:spcAft>
            <a:buChar char="•"/>
          </a:pPr>
          <a:r>
            <a:rPr lang="fr-FR" sz="1100" kern="1200" dirty="0"/>
            <a:t>Lamine et al. (2021)</a:t>
          </a:r>
        </a:p>
      </dsp:txBody>
      <dsp:txXfrm>
        <a:off x="5015533" y="34630"/>
        <a:ext cx="1634334" cy="1113107"/>
      </dsp:txXfrm>
    </dsp:sp>
    <dsp:sp modelId="{AE88049B-2B8F-4125-B610-0EF9E539CA7B}">
      <dsp:nvSpPr>
        <dsp:cNvPr id="0" name=""/>
        <dsp:cNvSpPr/>
      </dsp:nvSpPr>
      <dsp:spPr>
        <a:xfrm>
          <a:off x="280007" y="0"/>
          <a:ext cx="2433706" cy="157648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None/>
          </a:pPr>
          <a:r>
            <a:rPr lang="en-US" sz="1100" b="1" kern="1200" dirty="0"/>
            <a:t>EEs</a:t>
          </a:r>
        </a:p>
        <a:p>
          <a:pPr marL="57150" lvl="1" indent="-57150" algn="l" defTabSz="488950">
            <a:lnSpc>
              <a:spcPct val="90000"/>
            </a:lnSpc>
            <a:spcBef>
              <a:spcPct val="0"/>
            </a:spcBef>
            <a:spcAft>
              <a:spcPct val="15000"/>
            </a:spcAft>
            <a:buChar char="•"/>
          </a:pPr>
          <a:r>
            <a:rPr lang="fr-FR" sz="1100" kern="1200" dirty="0" err="1"/>
            <a:t>Audretsch</a:t>
          </a:r>
          <a:r>
            <a:rPr lang="fr-FR" sz="1100" kern="1200" dirty="0"/>
            <a:t> et al. (2019)</a:t>
          </a:r>
          <a:endParaRPr lang="en-US" sz="1100" kern="1200" dirty="0"/>
        </a:p>
        <a:p>
          <a:pPr marL="57150" lvl="1" indent="-57150" algn="l" defTabSz="488950">
            <a:lnSpc>
              <a:spcPct val="90000"/>
            </a:lnSpc>
            <a:spcBef>
              <a:spcPct val="0"/>
            </a:spcBef>
            <a:spcAft>
              <a:spcPct val="15000"/>
            </a:spcAft>
            <a:buChar char="•"/>
          </a:pPr>
          <a:r>
            <a:rPr lang="fr-FR" sz="1100" kern="1200" dirty="0" err="1"/>
            <a:t>Theodoraki</a:t>
          </a:r>
          <a:r>
            <a:rPr lang="fr-FR" sz="1100" kern="1200" dirty="0"/>
            <a:t> et al. (2021)</a:t>
          </a:r>
        </a:p>
      </dsp:txBody>
      <dsp:txXfrm>
        <a:off x="314637" y="34630"/>
        <a:ext cx="1634334" cy="1113107"/>
      </dsp:txXfrm>
    </dsp:sp>
    <dsp:sp modelId="{838D84A1-FF36-4760-9D14-80D9AC0741EF}">
      <dsp:nvSpPr>
        <dsp:cNvPr id="0" name=""/>
        <dsp:cNvSpPr/>
      </dsp:nvSpPr>
      <dsp:spPr>
        <a:xfrm>
          <a:off x="1299799" y="280812"/>
          <a:ext cx="2133187" cy="2133187"/>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EEs</a:t>
          </a:r>
        </a:p>
      </dsp:txBody>
      <dsp:txXfrm>
        <a:off x="1924595" y="905608"/>
        <a:ext cx="1508391" cy="1508391"/>
      </dsp:txXfrm>
    </dsp:sp>
    <dsp:sp modelId="{F6B9F8B5-9F67-4862-8E7F-C4F76885A326}">
      <dsp:nvSpPr>
        <dsp:cNvPr id="0" name=""/>
        <dsp:cNvSpPr/>
      </dsp:nvSpPr>
      <dsp:spPr>
        <a:xfrm rot="5400000">
          <a:off x="3531518" y="280812"/>
          <a:ext cx="2133187" cy="2133187"/>
        </a:xfrm>
        <a:prstGeom prst="pieWedge">
          <a:avLst/>
        </a:prstGeom>
        <a:solidFill>
          <a:schemeClr val="accent2">
            <a:hueOff val="-110873"/>
            <a:satOff val="-1796"/>
            <a:lumOff val="-71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kern="1200" dirty="0" err="1"/>
            <a:t>Institutional</a:t>
          </a:r>
          <a:r>
            <a:rPr lang="fr-FR" sz="1800" kern="1200" dirty="0"/>
            <a:t> </a:t>
          </a:r>
          <a:r>
            <a:rPr lang="fr-FR" sz="1800" kern="1200" dirty="0" err="1"/>
            <a:t>theory</a:t>
          </a:r>
          <a:endParaRPr lang="en-US" sz="1800" kern="1200" dirty="0"/>
        </a:p>
      </dsp:txBody>
      <dsp:txXfrm rot="-5400000">
        <a:off x="3531518" y="905608"/>
        <a:ext cx="1508391" cy="1508391"/>
      </dsp:txXfrm>
    </dsp:sp>
    <dsp:sp modelId="{FDC9248D-9C02-4055-930B-4D0267C89780}">
      <dsp:nvSpPr>
        <dsp:cNvPr id="0" name=""/>
        <dsp:cNvSpPr/>
      </dsp:nvSpPr>
      <dsp:spPr>
        <a:xfrm rot="10800000">
          <a:off x="3531518" y="2512530"/>
          <a:ext cx="2133187" cy="2133187"/>
        </a:xfrm>
        <a:prstGeom prst="pieWedge">
          <a:avLst/>
        </a:prstGeom>
        <a:solidFill>
          <a:schemeClr val="accent2">
            <a:hueOff val="-221747"/>
            <a:satOff val="-3593"/>
            <a:lumOff val="-142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Q/Q Helix model</a:t>
          </a:r>
        </a:p>
      </dsp:txBody>
      <dsp:txXfrm rot="10800000">
        <a:off x="3531518" y="2512530"/>
        <a:ext cx="1508391" cy="1508391"/>
      </dsp:txXfrm>
    </dsp:sp>
    <dsp:sp modelId="{AB505BB9-5960-4B3C-882D-AEA9B7B8E7FB}">
      <dsp:nvSpPr>
        <dsp:cNvPr id="0" name=""/>
        <dsp:cNvSpPr/>
      </dsp:nvSpPr>
      <dsp:spPr>
        <a:xfrm rot="16200000">
          <a:off x="1299799" y="2512530"/>
          <a:ext cx="2133187" cy="2133187"/>
        </a:xfrm>
        <a:prstGeom prst="pieWedge">
          <a:avLst/>
        </a:prstGeom>
        <a:solidFill>
          <a:schemeClr val="accent2">
            <a:hueOff val="-332620"/>
            <a:satOff val="-5389"/>
            <a:lumOff val="-2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ESOs</a:t>
          </a:r>
        </a:p>
      </dsp:txBody>
      <dsp:txXfrm rot="5400000">
        <a:off x="1924595" y="2512530"/>
        <a:ext cx="1508391" cy="1508391"/>
      </dsp:txXfrm>
    </dsp:sp>
    <dsp:sp modelId="{7201639B-A4B6-448C-93F1-9111CB2A50D8}">
      <dsp:nvSpPr>
        <dsp:cNvPr id="0" name=""/>
        <dsp:cNvSpPr/>
      </dsp:nvSpPr>
      <dsp:spPr>
        <a:xfrm>
          <a:off x="3113994" y="2019877"/>
          <a:ext cx="736516" cy="640449"/>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42E017-CA08-4DE0-A946-12DD9906548B}">
      <dsp:nvSpPr>
        <dsp:cNvPr id="0" name=""/>
        <dsp:cNvSpPr/>
      </dsp:nvSpPr>
      <dsp:spPr>
        <a:xfrm rot="10800000">
          <a:off x="3113994" y="2266204"/>
          <a:ext cx="736516" cy="640449"/>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BF376-8D22-4558-9C86-ADD2471520F8}">
      <dsp:nvSpPr>
        <dsp:cNvPr id="0" name=""/>
        <dsp:cNvSpPr/>
      </dsp:nvSpPr>
      <dsp:spPr>
        <a:xfrm>
          <a:off x="3403" y="0"/>
          <a:ext cx="3414468" cy="659423"/>
        </a:xfrm>
        <a:prstGeom prst="homePlate">
          <a:avLst/>
        </a:prstGeom>
        <a:solidFill>
          <a:srgbClr val="EB4E5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1. </a:t>
          </a:r>
          <a:r>
            <a:rPr lang="fr-FR" sz="1800" b="1" kern="1200" dirty="0" err="1"/>
            <a:t>Research</a:t>
          </a:r>
          <a:r>
            <a:rPr lang="fr-FR" sz="1800" b="1" kern="1200" dirty="0"/>
            <a:t> objectives</a:t>
          </a:r>
        </a:p>
      </dsp:txBody>
      <dsp:txXfrm>
        <a:off x="3403" y="0"/>
        <a:ext cx="3249612" cy="659423"/>
      </dsp:txXfrm>
    </dsp:sp>
    <dsp:sp modelId="{0FED587B-EB9E-4F5D-983F-9484ED6CCDBF}">
      <dsp:nvSpPr>
        <dsp:cNvPr id="0" name=""/>
        <dsp:cNvSpPr/>
      </dsp:nvSpPr>
      <dsp:spPr>
        <a:xfrm>
          <a:off x="2709847" y="0"/>
          <a:ext cx="3414468" cy="659423"/>
        </a:xfrm>
        <a:prstGeom prst="chevron">
          <a:avLst/>
        </a:prstGeom>
        <a:solidFill>
          <a:srgbClr val="B11B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bg1"/>
              </a:solidFill>
            </a:rPr>
            <a:t>2. </a:t>
          </a:r>
          <a:r>
            <a:rPr lang="fr-FR" sz="1800" b="1" kern="1200" dirty="0" err="1">
              <a:solidFill>
                <a:schemeClr val="bg1"/>
              </a:solidFill>
            </a:rPr>
            <a:t>Literature</a:t>
          </a:r>
          <a:r>
            <a:rPr lang="fr-FR" sz="1800" b="1" kern="1200" dirty="0">
              <a:solidFill>
                <a:schemeClr val="bg1"/>
              </a:solidFill>
            </a:rPr>
            <a:t> </a:t>
          </a:r>
          <a:r>
            <a:rPr lang="fr-FR" sz="1800" b="1" kern="1200" dirty="0" err="1">
              <a:solidFill>
                <a:schemeClr val="bg1"/>
              </a:solidFill>
            </a:rPr>
            <a:t>review</a:t>
          </a:r>
          <a:endParaRPr lang="fr-FR" sz="1800" b="1" kern="1200" dirty="0">
            <a:solidFill>
              <a:schemeClr val="bg1"/>
            </a:solidFill>
          </a:endParaRPr>
        </a:p>
      </dsp:txBody>
      <dsp:txXfrm>
        <a:off x="3039559" y="0"/>
        <a:ext cx="2755045" cy="659423"/>
      </dsp:txXfrm>
    </dsp:sp>
    <dsp:sp modelId="{82679A3B-92E2-41EF-B8F8-8D810A3D5A71}">
      <dsp:nvSpPr>
        <dsp:cNvPr id="0" name=""/>
        <dsp:cNvSpPr/>
      </dsp:nvSpPr>
      <dsp:spPr>
        <a:xfrm>
          <a:off x="5428106" y="0"/>
          <a:ext cx="3414468" cy="659423"/>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3. Method</a:t>
          </a:r>
        </a:p>
      </dsp:txBody>
      <dsp:txXfrm>
        <a:off x="5757818" y="0"/>
        <a:ext cx="2755045" cy="659423"/>
      </dsp:txXfrm>
    </dsp:sp>
    <dsp:sp modelId="{88416092-0944-45CA-99F7-ADC882841404}">
      <dsp:nvSpPr>
        <dsp:cNvPr id="0" name=""/>
        <dsp:cNvSpPr/>
      </dsp:nvSpPr>
      <dsp:spPr>
        <a:xfrm>
          <a:off x="8172997" y="0"/>
          <a:ext cx="3414468" cy="659423"/>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4. </a:t>
          </a:r>
          <a:r>
            <a:rPr lang="fr-FR" sz="1800" b="1" kern="1200"/>
            <a:t>Progress</a:t>
          </a:r>
          <a:endParaRPr lang="fr-FR" sz="1800" b="1" kern="1200" dirty="0"/>
        </a:p>
      </dsp:txBody>
      <dsp:txXfrm>
        <a:off x="8502709" y="0"/>
        <a:ext cx="2755045" cy="65942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BF376-8D22-4558-9C86-ADD2471520F8}">
      <dsp:nvSpPr>
        <dsp:cNvPr id="0" name=""/>
        <dsp:cNvSpPr/>
      </dsp:nvSpPr>
      <dsp:spPr>
        <a:xfrm>
          <a:off x="3403" y="0"/>
          <a:ext cx="3414468" cy="659423"/>
        </a:xfrm>
        <a:prstGeom prst="homePlate">
          <a:avLst/>
        </a:prstGeom>
        <a:solidFill>
          <a:srgbClr val="EB4E5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1. </a:t>
          </a:r>
          <a:r>
            <a:rPr lang="fr-FR" sz="1800" b="1" kern="1200" dirty="0" err="1"/>
            <a:t>Research</a:t>
          </a:r>
          <a:r>
            <a:rPr lang="fr-FR" sz="1800" b="1" kern="1200" dirty="0"/>
            <a:t> objectives</a:t>
          </a:r>
        </a:p>
      </dsp:txBody>
      <dsp:txXfrm>
        <a:off x="3403" y="0"/>
        <a:ext cx="3249612" cy="659423"/>
      </dsp:txXfrm>
    </dsp:sp>
    <dsp:sp modelId="{0FED587B-EB9E-4F5D-983F-9484ED6CCDBF}">
      <dsp:nvSpPr>
        <dsp:cNvPr id="0" name=""/>
        <dsp:cNvSpPr/>
      </dsp:nvSpPr>
      <dsp:spPr>
        <a:xfrm>
          <a:off x="2709847" y="0"/>
          <a:ext cx="3414468" cy="659423"/>
        </a:xfrm>
        <a:prstGeom prst="chevron">
          <a:avLst/>
        </a:prstGeom>
        <a:solidFill>
          <a:srgbClr val="B11B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bg1"/>
              </a:solidFill>
            </a:rPr>
            <a:t>2. </a:t>
          </a:r>
          <a:r>
            <a:rPr lang="fr-FR" sz="1800" b="1" kern="1200" dirty="0" err="1">
              <a:solidFill>
                <a:schemeClr val="bg1"/>
              </a:solidFill>
            </a:rPr>
            <a:t>Literature</a:t>
          </a:r>
          <a:r>
            <a:rPr lang="fr-FR" sz="1800" b="1" kern="1200" dirty="0">
              <a:solidFill>
                <a:schemeClr val="bg1"/>
              </a:solidFill>
            </a:rPr>
            <a:t> </a:t>
          </a:r>
          <a:r>
            <a:rPr lang="fr-FR" sz="1800" b="1" kern="1200" dirty="0" err="1">
              <a:solidFill>
                <a:schemeClr val="bg1"/>
              </a:solidFill>
            </a:rPr>
            <a:t>review</a:t>
          </a:r>
          <a:endParaRPr lang="fr-FR" sz="1800" b="1" kern="1200" dirty="0">
            <a:solidFill>
              <a:schemeClr val="bg1"/>
            </a:solidFill>
          </a:endParaRPr>
        </a:p>
      </dsp:txBody>
      <dsp:txXfrm>
        <a:off x="3039559" y="0"/>
        <a:ext cx="2755045" cy="659423"/>
      </dsp:txXfrm>
    </dsp:sp>
    <dsp:sp modelId="{82679A3B-92E2-41EF-B8F8-8D810A3D5A71}">
      <dsp:nvSpPr>
        <dsp:cNvPr id="0" name=""/>
        <dsp:cNvSpPr/>
      </dsp:nvSpPr>
      <dsp:spPr>
        <a:xfrm>
          <a:off x="5428106" y="0"/>
          <a:ext cx="3414468" cy="659423"/>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3. Method</a:t>
          </a:r>
        </a:p>
      </dsp:txBody>
      <dsp:txXfrm>
        <a:off x="5757818" y="0"/>
        <a:ext cx="2755045" cy="659423"/>
      </dsp:txXfrm>
    </dsp:sp>
    <dsp:sp modelId="{88416092-0944-45CA-99F7-ADC882841404}">
      <dsp:nvSpPr>
        <dsp:cNvPr id="0" name=""/>
        <dsp:cNvSpPr/>
      </dsp:nvSpPr>
      <dsp:spPr>
        <a:xfrm>
          <a:off x="8172997" y="0"/>
          <a:ext cx="3414468" cy="659423"/>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4. </a:t>
          </a:r>
          <a:r>
            <a:rPr lang="fr-FR" sz="1800" b="1" kern="1200"/>
            <a:t>Progress</a:t>
          </a:r>
          <a:endParaRPr lang="fr-FR" sz="1800" b="1" kern="1200" dirty="0"/>
        </a:p>
      </dsp:txBody>
      <dsp:txXfrm>
        <a:off x="8502709" y="0"/>
        <a:ext cx="2755045" cy="65942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BF376-8D22-4558-9C86-ADD2471520F8}">
      <dsp:nvSpPr>
        <dsp:cNvPr id="0" name=""/>
        <dsp:cNvSpPr/>
      </dsp:nvSpPr>
      <dsp:spPr>
        <a:xfrm>
          <a:off x="3403" y="0"/>
          <a:ext cx="3414468" cy="659423"/>
        </a:xfrm>
        <a:prstGeom prst="homePlate">
          <a:avLst/>
        </a:prstGeom>
        <a:solidFill>
          <a:srgbClr val="EB4E5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1. </a:t>
          </a:r>
          <a:r>
            <a:rPr lang="fr-FR" sz="1800" b="1" kern="1200" dirty="0" err="1"/>
            <a:t>Research</a:t>
          </a:r>
          <a:r>
            <a:rPr lang="fr-FR" sz="1800" b="1" kern="1200" dirty="0"/>
            <a:t> objectives</a:t>
          </a:r>
        </a:p>
      </dsp:txBody>
      <dsp:txXfrm>
        <a:off x="3403" y="0"/>
        <a:ext cx="3249612" cy="659423"/>
      </dsp:txXfrm>
    </dsp:sp>
    <dsp:sp modelId="{0FED587B-EB9E-4F5D-983F-9484ED6CCDBF}">
      <dsp:nvSpPr>
        <dsp:cNvPr id="0" name=""/>
        <dsp:cNvSpPr/>
      </dsp:nvSpPr>
      <dsp:spPr>
        <a:xfrm>
          <a:off x="2709847" y="0"/>
          <a:ext cx="3414468" cy="659423"/>
        </a:xfrm>
        <a:prstGeom prst="chevron">
          <a:avLst/>
        </a:prstGeom>
        <a:solidFill>
          <a:srgbClr val="B11B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bg1"/>
              </a:solidFill>
            </a:rPr>
            <a:t>2. </a:t>
          </a:r>
          <a:r>
            <a:rPr lang="fr-FR" sz="1800" b="1" kern="1200" dirty="0" err="1">
              <a:solidFill>
                <a:schemeClr val="bg1"/>
              </a:solidFill>
            </a:rPr>
            <a:t>Literature</a:t>
          </a:r>
          <a:r>
            <a:rPr lang="fr-FR" sz="1800" b="1" kern="1200" dirty="0">
              <a:solidFill>
                <a:schemeClr val="bg1"/>
              </a:solidFill>
            </a:rPr>
            <a:t> </a:t>
          </a:r>
          <a:r>
            <a:rPr lang="fr-FR" sz="1800" b="1" kern="1200" dirty="0" err="1">
              <a:solidFill>
                <a:schemeClr val="bg1"/>
              </a:solidFill>
            </a:rPr>
            <a:t>review</a:t>
          </a:r>
          <a:endParaRPr lang="fr-FR" sz="1800" b="1" kern="1200" dirty="0">
            <a:solidFill>
              <a:schemeClr val="bg1"/>
            </a:solidFill>
          </a:endParaRPr>
        </a:p>
      </dsp:txBody>
      <dsp:txXfrm>
        <a:off x="3039559" y="0"/>
        <a:ext cx="2755045" cy="659423"/>
      </dsp:txXfrm>
    </dsp:sp>
    <dsp:sp modelId="{82679A3B-92E2-41EF-B8F8-8D810A3D5A71}">
      <dsp:nvSpPr>
        <dsp:cNvPr id="0" name=""/>
        <dsp:cNvSpPr/>
      </dsp:nvSpPr>
      <dsp:spPr>
        <a:xfrm>
          <a:off x="5428106" y="0"/>
          <a:ext cx="3414468" cy="659423"/>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3. Method</a:t>
          </a:r>
        </a:p>
      </dsp:txBody>
      <dsp:txXfrm>
        <a:off x="5757818" y="0"/>
        <a:ext cx="2755045" cy="659423"/>
      </dsp:txXfrm>
    </dsp:sp>
    <dsp:sp modelId="{88416092-0944-45CA-99F7-ADC882841404}">
      <dsp:nvSpPr>
        <dsp:cNvPr id="0" name=""/>
        <dsp:cNvSpPr/>
      </dsp:nvSpPr>
      <dsp:spPr>
        <a:xfrm>
          <a:off x="8172997" y="0"/>
          <a:ext cx="3414468" cy="659423"/>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4. </a:t>
          </a:r>
          <a:r>
            <a:rPr lang="fr-FR" sz="1800" b="1" kern="1200"/>
            <a:t>Progress</a:t>
          </a:r>
          <a:endParaRPr lang="fr-FR" sz="1800" b="1" kern="1200" dirty="0"/>
        </a:p>
      </dsp:txBody>
      <dsp:txXfrm>
        <a:off x="8502709" y="0"/>
        <a:ext cx="2755045" cy="65942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BF376-8D22-4558-9C86-ADD2471520F8}">
      <dsp:nvSpPr>
        <dsp:cNvPr id="0" name=""/>
        <dsp:cNvSpPr/>
      </dsp:nvSpPr>
      <dsp:spPr>
        <a:xfrm>
          <a:off x="3403" y="0"/>
          <a:ext cx="3414468" cy="659423"/>
        </a:xfrm>
        <a:prstGeom prst="homePlate">
          <a:avLst/>
        </a:prstGeom>
        <a:solidFill>
          <a:srgbClr val="EB4E5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1. </a:t>
          </a:r>
          <a:r>
            <a:rPr lang="fr-FR" sz="1800" b="1" kern="1200" dirty="0" err="1"/>
            <a:t>Research</a:t>
          </a:r>
          <a:r>
            <a:rPr lang="fr-FR" sz="1800" b="1" kern="1200" dirty="0"/>
            <a:t> objectives</a:t>
          </a:r>
        </a:p>
      </dsp:txBody>
      <dsp:txXfrm>
        <a:off x="3403" y="0"/>
        <a:ext cx="3249612" cy="659423"/>
      </dsp:txXfrm>
    </dsp:sp>
    <dsp:sp modelId="{0FED587B-EB9E-4F5D-983F-9484ED6CCDBF}">
      <dsp:nvSpPr>
        <dsp:cNvPr id="0" name=""/>
        <dsp:cNvSpPr/>
      </dsp:nvSpPr>
      <dsp:spPr>
        <a:xfrm>
          <a:off x="2709847" y="0"/>
          <a:ext cx="3414468" cy="659423"/>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bg1"/>
              </a:solidFill>
            </a:rPr>
            <a:t>2. </a:t>
          </a:r>
          <a:r>
            <a:rPr lang="fr-FR" sz="1800" b="1" kern="1200" dirty="0" err="1">
              <a:solidFill>
                <a:schemeClr val="bg1"/>
              </a:solidFill>
            </a:rPr>
            <a:t>Literature</a:t>
          </a:r>
          <a:r>
            <a:rPr lang="fr-FR" sz="1800" b="1" kern="1200" dirty="0">
              <a:solidFill>
                <a:schemeClr val="bg1"/>
              </a:solidFill>
            </a:rPr>
            <a:t> </a:t>
          </a:r>
          <a:r>
            <a:rPr lang="fr-FR" sz="1800" b="1" kern="1200" dirty="0" err="1">
              <a:solidFill>
                <a:schemeClr val="bg1"/>
              </a:solidFill>
            </a:rPr>
            <a:t>review</a:t>
          </a:r>
          <a:endParaRPr lang="fr-FR" sz="1800" b="1" kern="1200" dirty="0">
            <a:solidFill>
              <a:schemeClr val="bg1"/>
            </a:solidFill>
          </a:endParaRPr>
        </a:p>
      </dsp:txBody>
      <dsp:txXfrm>
        <a:off x="3039559" y="0"/>
        <a:ext cx="2755045" cy="659423"/>
      </dsp:txXfrm>
    </dsp:sp>
    <dsp:sp modelId="{82679A3B-92E2-41EF-B8F8-8D810A3D5A71}">
      <dsp:nvSpPr>
        <dsp:cNvPr id="0" name=""/>
        <dsp:cNvSpPr/>
      </dsp:nvSpPr>
      <dsp:spPr>
        <a:xfrm>
          <a:off x="5428106" y="0"/>
          <a:ext cx="3414468" cy="659423"/>
        </a:xfrm>
        <a:prstGeom prst="chevron">
          <a:avLst/>
        </a:prstGeom>
        <a:solidFill>
          <a:srgbClr val="B11B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3. Method</a:t>
          </a:r>
        </a:p>
      </dsp:txBody>
      <dsp:txXfrm>
        <a:off x="5757818" y="0"/>
        <a:ext cx="2755045" cy="659423"/>
      </dsp:txXfrm>
    </dsp:sp>
    <dsp:sp modelId="{88416092-0944-45CA-99F7-ADC882841404}">
      <dsp:nvSpPr>
        <dsp:cNvPr id="0" name=""/>
        <dsp:cNvSpPr/>
      </dsp:nvSpPr>
      <dsp:spPr>
        <a:xfrm>
          <a:off x="8172997" y="0"/>
          <a:ext cx="3414468" cy="659423"/>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4. </a:t>
          </a:r>
          <a:r>
            <a:rPr lang="fr-FR" sz="1800" b="1" kern="1200"/>
            <a:t>Progress</a:t>
          </a:r>
          <a:endParaRPr lang="fr-FR" sz="1800" b="1" kern="1200" dirty="0"/>
        </a:p>
      </dsp:txBody>
      <dsp:txXfrm>
        <a:off x="8502709" y="0"/>
        <a:ext cx="2755045" cy="65942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BF376-8D22-4558-9C86-ADD2471520F8}">
      <dsp:nvSpPr>
        <dsp:cNvPr id="0" name=""/>
        <dsp:cNvSpPr/>
      </dsp:nvSpPr>
      <dsp:spPr>
        <a:xfrm>
          <a:off x="3403" y="0"/>
          <a:ext cx="3414468" cy="659423"/>
        </a:xfrm>
        <a:prstGeom prst="homePlate">
          <a:avLst/>
        </a:prstGeom>
        <a:solidFill>
          <a:srgbClr val="EB4E5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1. </a:t>
          </a:r>
          <a:r>
            <a:rPr lang="fr-FR" sz="1800" b="1" kern="1200" dirty="0" err="1"/>
            <a:t>Research</a:t>
          </a:r>
          <a:r>
            <a:rPr lang="fr-FR" sz="1800" b="1" kern="1200" dirty="0"/>
            <a:t> objectives</a:t>
          </a:r>
        </a:p>
      </dsp:txBody>
      <dsp:txXfrm>
        <a:off x="3403" y="0"/>
        <a:ext cx="3249612" cy="659423"/>
      </dsp:txXfrm>
    </dsp:sp>
    <dsp:sp modelId="{0FED587B-EB9E-4F5D-983F-9484ED6CCDBF}">
      <dsp:nvSpPr>
        <dsp:cNvPr id="0" name=""/>
        <dsp:cNvSpPr/>
      </dsp:nvSpPr>
      <dsp:spPr>
        <a:xfrm>
          <a:off x="2709847" y="0"/>
          <a:ext cx="3414468" cy="659423"/>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bg1"/>
              </a:solidFill>
            </a:rPr>
            <a:t>2. </a:t>
          </a:r>
          <a:r>
            <a:rPr lang="fr-FR" sz="1800" b="1" kern="1200" dirty="0" err="1">
              <a:solidFill>
                <a:schemeClr val="bg1"/>
              </a:solidFill>
            </a:rPr>
            <a:t>Literature</a:t>
          </a:r>
          <a:r>
            <a:rPr lang="fr-FR" sz="1800" b="1" kern="1200" dirty="0">
              <a:solidFill>
                <a:schemeClr val="bg1"/>
              </a:solidFill>
            </a:rPr>
            <a:t> </a:t>
          </a:r>
          <a:r>
            <a:rPr lang="fr-FR" sz="1800" b="1" kern="1200" dirty="0" err="1">
              <a:solidFill>
                <a:schemeClr val="bg1"/>
              </a:solidFill>
            </a:rPr>
            <a:t>review</a:t>
          </a:r>
          <a:endParaRPr lang="fr-FR" sz="1800" b="1" kern="1200" dirty="0">
            <a:solidFill>
              <a:schemeClr val="bg1"/>
            </a:solidFill>
          </a:endParaRPr>
        </a:p>
      </dsp:txBody>
      <dsp:txXfrm>
        <a:off x="3039559" y="0"/>
        <a:ext cx="2755045" cy="659423"/>
      </dsp:txXfrm>
    </dsp:sp>
    <dsp:sp modelId="{82679A3B-92E2-41EF-B8F8-8D810A3D5A71}">
      <dsp:nvSpPr>
        <dsp:cNvPr id="0" name=""/>
        <dsp:cNvSpPr/>
      </dsp:nvSpPr>
      <dsp:spPr>
        <a:xfrm>
          <a:off x="5428106" y="0"/>
          <a:ext cx="3414468" cy="659423"/>
        </a:xfrm>
        <a:prstGeom prst="chevron">
          <a:avLst/>
        </a:prstGeom>
        <a:solidFill>
          <a:srgbClr val="B11B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3. Method</a:t>
          </a:r>
        </a:p>
      </dsp:txBody>
      <dsp:txXfrm>
        <a:off x="5757818" y="0"/>
        <a:ext cx="2755045" cy="659423"/>
      </dsp:txXfrm>
    </dsp:sp>
    <dsp:sp modelId="{88416092-0944-45CA-99F7-ADC882841404}">
      <dsp:nvSpPr>
        <dsp:cNvPr id="0" name=""/>
        <dsp:cNvSpPr/>
      </dsp:nvSpPr>
      <dsp:spPr>
        <a:xfrm>
          <a:off x="8172997" y="0"/>
          <a:ext cx="3414468" cy="659423"/>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4. </a:t>
          </a:r>
          <a:r>
            <a:rPr lang="fr-FR" sz="1800" b="1" kern="1200"/>
            <a:t>Progress</a:t>
          </a:r>
          <a:endParaRPr lang="fr-FR" sz="1800" b="1" kern="1200" dirty="0"/>
        </a:p>
      </dsp:txBody>
      <dsp:txXfrm>
        <a:off x="8502709" y="0"/>
        <a:ext cx="2755045" cy="65942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49823-ED11-43E7-BB37-765130095F05}">
      <dsp:nvSpPr>
        <dsp:cNvPr id="0" name=""/>
        <dsp:cNvSpPr/>
      </dsp:nvSpPr>
      <dsp:spPr>
        <a:xfrm>
          <a:off x="0" y="270933"/>
          <a:ext cx="4876800" cy="4876800"/>
        </a:xfrm>
        <a:prstGeom prst="pie">
          <a:avLst>
            <a:gd name="adj1" fmla="val 5400000"/>
            <a:gd name="adj2" fmla="val 162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206BE4-86B8-4F99-A977-1672B745D9B7}">
      <dsp:nvSpPr>
        <dsp:cNvPr id="0" name=""/>
        <dsp:cNvSpPr/>
      </dsp:nvSpPr>
      <dsp:spPr>
        <a:xfrm>
          <a:off x="2438400" y="270933"/>
          <a:ext cx="5689599" cy="4876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Primary data</a:t>
          </a:r>
        </a:p>
      </dsp:txBody>
      <dsp:txXfrm>
        <a:off x="2438400" y="270933"/>
        <a:ext cx="2844799" cy="1463043"/>
      </dsp:txXfrm>
    </dsp:sp>
    <dsp:sp modelId="{C12BB285-FE54-4484-B68C-C617CAE62FCC}">
      <dsp:nvSpPr>
        <dsp:cNvPr id="0" name=""/>
        <dsp:cNvSpPr/>
      </dsp:nvSpPr>
      <dsp:spPr>
        <a:xfrm>
          <a:off x="853441" y="1733976"/>
          <a:ext cx="3169916" cy="3169916"/>
        </a:xfrm>
        <a:prstGeom prst="pie">
          <a:avLst>
            <a:gd name="adj1" fmla="val 5400000"/>
            <a:gd name="adj2" fmla="val 16200000"/>
          </a:avLst>
        </a:prstGeom>
        <a:solidFill>
          <a:schemeClr val="accent2">
            <a:hueOff val="-166310"/>
            <a:satOff val="-2694"/>
            <a:lumOff val="-10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8B2F7D-57B5-440B-BB86-8948619C9766}">
      <dsp:nvSpPr>
        <dsp:cNvPr id="0" name=""/>
        <dsp:cNvSpPr/>
      </dsp:nvSpPr>
      <dsp:spPr>
        <a:xfrm>
          <a:off x="2438400" y="1733976"/>
          <a:ext cx="5689599" cy="3169916"/>
        </a:xfrm>
        <a:prstGeom prst="rect">
          <a:avLst/>
        </a:prstGeom>
        <a:solidFill>
          <a:schemeClr val="lt1">
            <a:alpha val="90000"/>
            <a:hueOff val="0"/>
            <a:satOff val="0"/>
            <a:lumOff val="0"/>
            <a:alphaOff val="0"/>
          </a:schemeClr>
        </a:solidFill>
        <a:ln w="12700" cap="flat" cmpd="sng" algn="ctr">
          <a:solidFill>
            <a:schemeClr val="accent2">
              <a:hueOff val="-166310"/>
              <a:satOff val="-2694"/>
              <a:lumOff val="-106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Secondary data</a:t>
          </a:r>
        </a:p>
      </dsp:txBody>
      <dsp:txXfrm>
        <a:off x="2438400" y="1733976"/>
        <a:ext cx="2844799" cy="1463038"/>
      </dsp:txXfrm>
    </dsp:sp>
    <dsp:sp modelId="{5104AA52-BF50-4FDF-A3F2-649A34438452}">
      <dsp:nvSpPr>
        <dsp:cNvPr id="0" name=""/>
        <dsp:cNvSpPr/>
      </dsp:nvSpPr>
      <dsp:spPr>
        <a:xfrm>
          <a:off x="1706880" y="3197014"/>
          <a:ext cx="1463038" cy="1463038"/>
        </a:xfrm>
        <a:prstGeom prst="pie">
          <a:avLst>
            <a:gd name="adj1" fmla="val 5400000"/>
            <a:gd name="adj2" fmla="val 16200000"/>
          </a:avLst>
        </a:prstGeom>
        <a:solidFill>
          <a:schemeClr val="accent2">
            <a:hueOff val="-332620"/>
            <a:satOff val="-5389"/>
            <a:lumOff val="-2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84A731-257E-4F86-95CA-17A5E197C675}">
      <dsp:nvSpPr>
        <dsp:cNvPr id="0" name=""/>
        <dsp:cNvSpPr/>
      </dsp:nvSpPr>
      <dsp:spPr>
        <a:xfrm>
          <a:off x="2438400" y="3197014"/>
          <a:ext cx="5689599" cy="1463038"/>
        </a:xfrm>
        <a:prstGeom prst="rect">
          <a:avLst/>
        </a:prstGeom>
        <a:solidFill>
          <a:schemeClr val="lt1">
            <a:alpha val="90000"/>
            <a:hueOff val="0"/>
            <a:satOff val="0"/>
            <a:lumOff val="0"/>
            <a:alphaOff val="0"/>
          </a:schemeClr>
        </a:solidFill>
        <a:ln w="12700" cap="flat" cmpd="sng" algn="ctr">
          <a:solidFill>
            <a:schemeClr val="accent2">
              <a:hueOff val="-332620"/>
              <a:satOff val="-5389"/>
              <a:lumOff val="-2137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err="1">
              <a:solidFill>
                <a:schemeClr val="bg1">
                  <a:lumMod val="75000"/>
                </a:schemeClr>
              </a:solidFill>
            </a:rPr>
            <a:t>Primary+secondary</a:t>
          </a:r>
          <a:r>
            <a:rPr lang="en-US" sz="2200" kern="1200" dirty="0">
              <a:solidFill>
                <a:schemeClr val="bg1">
                  <a:lumMod val="75000"/>
                </a:schemeClr>
              </a:solidFill>
            </a:rPr>
            <a:t> data</a:t>
          </a:r>
        </a:p>
      </dsp:txBody>
      <dsp:txXfrm>
        <a:off x="2438400" y="3197014"/>
        <a:ext cx="2844799" cy="1463038"/>
      </dsp:txXfrm>
    </dsp:sp>
    <dsp:sp modelId="{67AE357C-314C-4017-9BCB-CB280D0A4A7C}">
      <dsp:nvSpPr>
        <dsp:cNvPr id="0" name=""/>
        <dsp:cNvSpPr/>
      </dsp:nvSpPr>
      <dsp:spPr>
        <a:xfrm>
          <a:off x="5283200" y="270933"/>
          <a:ext cx="2844799" cy="146304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t>Observation 4 local, national and international events from 2020 to 2022</a:t>
          </a:r>
        </a:p>
        <a:p>
          <a:pPr marL="171450" lvl="1" indent="-171450" algn="l" defTabSz="711200">
            <a:lnSpc>
              <a:spcPct val="90000"/>
            </a:lnSpc>
            <a:spcBef>
              <a:spcPct val="0"/>
            </a:spcBef>
            <a:spcAft>
              <a:spcPct val="15000"/>
            </a:spcAft>
            <a:buChar char="•"/>
          </a:pPr>
          <a:r>
            <a:rPr lang="en-US" sz="1600" b="1" kern="1200" dirty="0"/>
            <a:t>41 Semi-structured interviews</a:t>
          </a:r>
        </a:p>
      </dsp:txBody>
      <dsp:txXfrm>
        <a:off x="5283200" y="270933"/>
        <a:ext cx="2844799" cy="1463043"/>
      </dsp:txXfrm>
    </dsp:sp>
    <dsp:sp modelId="{885CF674-8BAF-4858-B0E3-6748E0F12892}">
      <dsp:nvSpPr>
        <dsp:cNvPr id="0" name=""/>
        <dsp:cNvSpPr/>
      </dsp:nvSpPr>
      <dsp:spPr>
        <a:xfrm>
          <a:off x="5283200" y="1733976"/>
          <a:ext cx="2844799" cy="146303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t>80 space-oriented journals (peer-reviewed)</a:t>
          </a:r>
        </a:p>
        <a:p>
          <a:pPr marL="171450" lvl="1" indent="-171450" algn="l" defTabSz="711200">
            <a:lnSpc>
              <a:spcPct val="90000"/>
            </a:lnSpc>
            <a:spcBef>
              <a:spcPct val="0"/>
            </a:spcBef>
            <a:spcAft>
              <a:spcPct val="15000"/>
            </a:spcAft>
            <a:buChar char="•"/>
          </a:pPr>
          <a:r>
            <a:rPr lang="en-US" sz="1600" b="1" kern="1200" dirty="0"/>
            <a:t>Targeted interviewees’ websites, reports and press releases</a:t>
          </a:r>
        </a:p>
      </dsp:txBody>
      <dsp:txXfrm>
        <a:off x="5283200" y="1733976"/>
        <a:ext cx="2844799" cy="1463038"/>
      </dsp:txXfrm>
    </dsp:sp>
    <dsp:sp modelId="{E1D0F9C1-0BD3-4510-B385-334659F027D1}">
      <dsp:nvSpPr>
        <dsp:cNvPr id="0" name=""/>
        <dsp:cNvSpPr/>
      </dsp:nvSpPr>
      <dsp:spPr>
        <a:xfrm>
          <a:off x="5283200" y="3197014"/>
          <a:ext cx="2844799" cy="146303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err="1">
              <a:solidFill>
                <a:schemeClr val="bg1">
                  <a:lumMod val="75000"/>
                </a:schemeClr>
              </a:solidFill>
            </a:rPr>
            <a:t>Master’thesis</a:t>
          </a:r>
          <a:r>
            <a:rPr lang="en-US" sz="1600" kern="1200" dirty="0">
              <a:solidFill>
                <a:schemeClr val="bg1">
                  <a:lumMod val="75000"/>
                </a:schemeClr>
              </a:solidFill>
            </a:rPr>
            <a:t> data (semi-structured </a:t>
          </a:r>
          <a:r>
            <a:rPr lang="en-US" sz="1600" kern="1200" dirty="0" err="1">
              <a:solidFill>
                <a:schemeClr val="bg1">
                  <a:lumMod val="75000"/>
                </a:schemeClr>
              </a:solidFill>
            </a:rPr>
            <a:t>interviews+CNES</a:t>
          </a:r>
          <a:r>
            <a:rPr lang="en-US" sz="1600" kern="1200" dirty="0">
              <a:solidFill>
                <a:schemeClr val="bg1">
                  <a:lumMod val="75000"/>
                </a:schemeClr>
              </a:solidFill>
            </a:rPr>
            <a:t> archives)</a:t>
          </a:r>
        </a:p>
      </dsp:txBody>
      <dsp:txXfrm>
        <a:off x="5283200" y="3197014"/>
        <a:ext cx="2844799" cy="146303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BF376-8D22-4558-9C86-ADD2471520F8}">
      <dsp:nvSpPr>
        <dsp:cNvPr id="0" name=""/>
        <dsp:cNvSpPr/>
      </dsp:nvSpPr>
      <dsp:spPr>
        <a:xfrm>
          <a:off x="3403" y="0"/>
          <a:ext cx="3414468" cy="659423"/>
        </a:xfrm>
        <a:prstGeom prst="homePlate">
          <a:avLst/>
        </a:prstGeom>
        <a:solidFill>
          <a:srgbClr val="EB4E5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1. </a:t>
          </a:r>
          <a:r>
            <a:rPr lang="fr-FR" sz="1800" b="1" kern="1200" dirty="0" err="1"/>
            <a:t>Research</a:t>
          </a:r>
          <a:r>
            <a:rPr lang="fr-FR" sz="1800" b="1" kern="1200" dirty="0"/>
            <a:t> objectives</a:t>
          </a:r>
        </a:p>
      </dsp:txBody>
      <dsp:txXfrm>
        <a:off x="3403" y="0"/>
        <a:ext cx="3249612" cy="659423"/>
      </dsp:txXfrm>
    </dsp:sp>
    <dsp:sp modelId="{0FED587B-EB9E-4F5D-983F-9484ED6CCDBF}">
      <dsp:nvSpPr>
        <dsp:cNvPr id="0" name=""/>
        <dsp:cNvSpPr/>
      </dsp:nvSpPr>
      <dsp:spPr>
        <a:xfrm>
          <a:off x="2709847" y="0"/>
          <a:ext cx="3414468" cy="659423"/>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bg1"/>
              </a:solidFill>
            </a:rPr>
            <a:t>2. </a:t>
          </a:r>
          <a:r>
            <a:rPr lang="fr-FR" sz="1800" b="1" kern="1200" dirty="0" err="1">
              <a:solidFill>
                <a:schemeClr val="bg1"/>
              </a:solidFill>
            </a:rPr>
            <a:t>Literature</a:t>
          </a:r>
          <a:r>
            <a:rPr lang="fr-FR" sz="1800" b="1" kern="1200" dirty="0">
              <a:solidFill>
                <a:schemeClr val="bg1"/>
              </a:solidFill>
            </a:rPr>
            <a:t> </a:t>
          </a:r>
          <a:r>
            <a:rPr lang="fr-FR" sz="1800" b="1" kern="1200" dirty="0" err="1">
              <a:solidFill>
                <a:schemeClr val="bg1"/>
              </a:solidFill>
            </a:rPr>
            <a:t>review</a:t>
          </a:r>
          <a:endParaRPr lang="fr-FR" sz="1800" b="1" kern="1200" dirty="0">
            <a:solidFill>
              <a:schemeClr val="bg1"/>
            </a:solidFill>
          </a:endParaRPr>
        </a:p>
      </dsp:txBody>
      <dsp:txXfrm>
        <a:off x="3039559" y="0"/>
        <a:ext cx="2755045" cy="659423"/>
      </dsp:txXfrm>
    </dsp:sp>
    <dsp:sp modelId="{82679A3B-92E2-41EF-B8F8-8D810A3D5A71}">
      <dsp:nvSpPr>
        <dsp:cNvPr id="0" name=""/>
        <dsp:cNvSpPr/>
      </dsp:nvSpPr>
      <dsp:spPr>
        <a:xfrm>
          <a:off x="5428106" y="0"/>
          <a:ext cx="3414468" cy="659423"/>
        </a:xfrm>
        <a:prstGeom prst="chevron">
          <a:avLst/>
        </a:prstGeom>
        <a:solidFill>
          <a:srgbClr val="B11B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3. Method</a:t>
          </a:r>
        </a:p>
      </dsp:txBody>
      <dsp:txXfrm>
        <a:off x="5757818" y="0"/>
        <a:ext cx="2755045" cy="659423"/>
      </dsp:txXfrm>
    </dsp:sp>
    <dsp:sp modelId="{88416092-0944-45CA-99F7-ADC882841404}">
      <dsp:nvSpPr>
        <dsp:cNvPr id="0" name=""/>
        <dsp:cNvSpPr/>
      </dsp:nvSpPr>
      <dsp:spPr>
        <a:xfrm>
          <a:off x="8172997" y="0"/>
          <a:ext cx="3414468" cy="659423"/>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4. </a:t>
          </a:r>
          <a:r>
            <a:rPr lang="fr-FR" sz="1800" b="1" kern="1200"/>
            <a:t>Progress</a:t>
          </a:r>
          <a:endParaRPr lang="fr-FR" sz="1800" b="1" kern="1200" dirty="0"/>
        </a:p>
      </dsp:txBody>
      <dsp:txXfrm>
        <a:off x="8502709" y="0"/>
        <a:ext cx="2755045" cy="6594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BF376-8D22-4558-9C86-ADD2471520F8}">
      <dsp:nvSpPr>
        <dsp:cNvPr id="0" name=""/>
        <dsp:cNvSpPr/>
      </dsp:nvSpPr>
      <dsp:spPr>
        <a:xfrm>
          <a:off x="3403" y="0"/>
          <a:ext cx="3414468" cy="659423"/>
        </a:xfrm>
        <a:prstGeom prst="homePlate">
          <a:avLst/>
        </a:prstGeom>
        <a:solidFill>
          <a:srgbClr val="B11B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1. </a:t>
          </a:r>
          <a:r>
            <a:rPr lang="fr-FR" sz="1800" b="1" kern="1200" dirty="0" err="1"/>
            <a:t>Research</a:t>
          </a:r>
          <a:r>
            <a:rPr lang="fr-FR" sz="1800" b="1" kern="1200" dirty="0"/>
            <a:t> objectives</a:t>
          </a:r>
        </a:p>
      </dsp:txBody>
      <dsp:txXfrm>
        <a:off x="3403" y="0"/>
        <a:ext cx="3249612" cy="659423"/>
      </dsp:txXfrm>
    </dsp:sp>
    <dsp:sp modelId="{0FED587B-EB9E-4F5D-983F-9484ED6CCDBF}">
      <dsp:nvSpPr>
        <dsp:cNvPr id="0" name=""/>
        <dsp:cNvSpPr/>
      </dsp:nvSpPr>
      <dsp:spPr>
        <a:xfrm>
          <a:off x="2709847" y="0"/>
          <a:ext cx="3414468" cy="659423"/>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bg1"/>
              </a:solidFill>
            </a:rPr>
            <a:t>2. </a:t>
          </a:r>
          <a:r>
            <a:rPr lang="fr-FR" sz="1800" b="1" kern="1200" dirty="0" err="1">
              <a:solidFill>
                <a:schemeClr val="bg1"/>
              </a:solidFill>
            </a:rPr>
            <a:t>Literature</a:t>
          </a:r>
          <a:r>
            <a:rPr lang="fr-FR" sz="1800" b="1" kern="1200" dirty="0">
              <a:solidFill>
                <a:schemeClr val="bg1"/>
              </a:solidFill>
            </a:rPr>
            <a:t> </a:t>
          </a:r>
          <a:r>
            <a:rPr lang="fr-FR" sz="1800" b="1" kern="1200" dirty="0" err="1">
              <a:solidFill>
                <a:schemeClr val="bg1"/>
              </a:solidFill>
            </a:rPr>
            <a:t>review</a:t>
          </a:r>
          <a:endParaRPr lang="fr-FR" sz="1800" b="1" kern="1200" dirty="0">
            <a:solidFill>
              <a:schemeClr val="bg1"/>
            </a:solidFill>
          </a:endParaRPr>
        </a:p>
      </dsp:txBody>
      <dsp:txXfrm>
        <a:off x="3039559" y="0"/>
        <a:ext cx="2755045" cy="659423"/>
      </dsp:txXfrm>
    </dsp:sp>
    <dsp:sp modelId="{82679A3B-92E2-41EF-B8F8-8D810A3D5A71}">
      <dsp:nvSpPr>
        <dsp:cNvPr id="0" name=""/>
        <dsp:cNvSpPr/>
      </dsp:nvSpPr>
      <dsp:spPr>
        <a:xfrm>
          <a:off x="5428106" y="0"/>
          <a:ext cx="3414468" cy="659423"/>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3. Method</a:t>
          </a:r>
        </a:p>
      </dsp:txBody>
      <dsp:txXfrm>
        <a:off x="5757818" y="0"/>
        <a:ext cx="2755045" cy="659423"/>
      </dsp:txXfrm>
    </dsp:sp>
    <dsp:sp modelId="{88416092-0944-45CA-99F7-ADC882841404}">
      <dsp:nvSpPr>
        <dsp:cNvPr id="0" name=""/>
        <dsp:cNvSpPr/>
      </dsp:nvSpPr>
      <dsp:spPr>
        <a:xfrm>
          <a:off x="8172997" y="0"/>
          <a:ext cx="3414468" cy="659423"/>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4. </a:t>
          </a:r>
          <a:r>
            <a:rPr lang="fr-FR" sz="1800" b="1" kern="1200"/>
            <a:t>Progress</a:t>
          </a:r>
          <a:endParaRPr lang="fr-FR" sz="1800" b="1" kern="1200" dirty="0"/>
        </a:p>
      </dsp:txBody>
      <dsp:txXfrm>
        <a:off x="8502709" y="0"/>
        <a:ext cx="2755045" cy="65942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BF376-8D22-4558-9C86-ADD2471520F8}">
      <dsp:nvSpPr>
        <dsp:cNvPr id="0" name=""/>
        <dsp:cNvSpPr/>
      </dsp:nvSpPr>
      <dsp:spPr>
        <a:xfrm>
          <a:off x="3403" y="0"/>
          <a:ext cx="3414468" cy="659423"/>
        </a:xfrm>
        <a:prstGeom prst="homePlate">
          <a:avLst/>
        </a:prstGeom>
        <a:solidFill>
          <a:srgbClr val="EB4E5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1. </a:t>
          </a:r>
          <a:r>
            <a:rPr lang="fr-FR" sz="1800" b="1" kern="1200" dirty="0" err="1"/>
            <a:t>Research</a:t>
          </a:r>
          <a:r>
            <a:rPr lang="fr-FR" sz="1800" b="1" kern="1200" dirty="0"/>
            <a:t> objectives</a:t>
          </a:r>
        </a:p>
      </dsp:txBody>
      <dsp:txXfrm>
        <a:off x="3403" y="0"/>
        <a:ext cx="3249612" cy="659423"/>
      </dsp:txXfrm>
    </dsp:sp>
    <dsp:sp modelId="{0FED587B-EB9E-4F5D-983F-9484ED6CCDBF}">
      <dsp:nvSpPr>
        <dsp:cNvPr id="0" name=""/>
        <dsp:cNvSpPr/>
      </dsp:nvSpPr>
      <dsp:spPr>
        <a:xfrm>
          <a:off x="2709847" y="0"/>
          <a:ext cx="3414468" cy="659423"/>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bg1"/>
              </a:solidFill>
            </a:rPr>
            <a:t>2. </a:t>
          </a:r>
          <a:r>
            <a:rPr lang="fr-FR" sz="1800" b="1" kern="1200" dirty="0" err="1">
              <a:solidFill>
                <a:schemeClr val="bg1"/>
              </a:solidFill>
            </a:rPr>
            <a:t>Literature</a:t>
          </a:r>
          <a:r>
            <a:rPr lang="fr-FR" sz="1800" b="1" kern="1200" dirty="0">
              <a:solidFill>
                <a:schemeClr val="bg1"/>
              </a:solidFill>
            </a:rPr>
            <a:t> </a:t>
          </a:r>
          <a:r>
            <a:rPr lang="fr-FR" sz="1800" b="1" kern="1200" dirty="0" err="1">
              <a:solidFill>
                <a:schemeClr val="bg1"/>
              </a:solidFill>
            </a:rPr>
            <a:t>review</a:t>
          </a:r>
          <a:endParaRPr lang="fr-FR" sz="1800" b="1" kern="1200" dirty="0">
            <a:solidFill>
              <a:schemeClr val="bg1"/>
            </a:solidFill>
          </a:endParaRPr>
        </a:p>
      </dsp:txBody>
      <dsp:txXfrm>
        <a:off x="3039559" y="0"/>
        <a:ext cx="2755045" cy="659423"/>
      </dsp:txXfrm>
    </dsp:sp>
    <dsp:sp modelId="{82679A3B-92E2-41EF-B8F8-8D810A3D5A71}">
      <dsp:nvSpPr>
        <dsp:cNvPr id="0" name=""/>
        <dsp:cNvSpPr/>
      </dsp:nvSpPr>
      <dsp:spPr>
        <a:xfrm>
          <a:off x="5428106" y="0"/>
          <a:ext cx="3414468" cy="659423"/>
        </a:xfrm>
        <a:prstGeom prst="chevron">
          <a:avLst/>
        </a:prstGeom>
        <a:solidFill>
          <a:srgbClr val="B11B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3. Method</a:t>
          </a:r>
        </a:p>
      </dsp:txBody>
      <dsp:txXfrm>
        <a:off x="5757818" y="0"/>
        <a:ext cx="2755045" cy="659423"/>
      </dsp:txXfrm>
    </dsp:sp>
    <dsp:sp modelId="{88416092-0944-45CA-99F7-ADC882841404}">
      <dsp:nvSpPr>
        <dsp:cNvPr id="0" name=""/>
        <dsp:cNvSpPr/>
      </dsp:nvSpPr>
      <dsp:spPr>
        <a:xfrm>
          <a:off x="8172997" y="0"/>
          <a:ext cx="3414468" cy="659423"/>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4. </a:t>
          </a:r>
          <a:r>
            <a:rPr lang="fr-FR" sz="1800" b="1" kern="1200"/>
            <a:t>Progress</a:t>
          </a:r>
          <a:endParaRPr lang="fr-FR" sz="1800" b="1" kern="1200" dirty="0"/>
        </a:p>
      </dsp:txBody>
      <dsp:txXfrm>
        <a:off x="8502709" y="0"/>
        <a:ext cx="2755045" cy="65942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BF376-8D22-4558-9C86-ADD2471520F8}">
      <dsp:nvSpPr>
        <dsp:cNvPr id="0" name=""/>
        <dsp:cNvSpPr/>
      </dsp:nvSpPr>
      <dsp:spPr>
        <a:xfrm>
          <a:off x="3403" y="0"/>
          <a:ext cx="3414468" cy="659423"/>
        </a:xfrm>
        <a:prstGeom prst="homePlate">
          <a:avLst/>
        </a:prstGeom>
        <a:solidFill>
          <a:srgbClr val="EB4E5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1. </a:t>
          </a:r>
          <a:r>
            <a:rPr lang="fr-FR" sz="1800" b="1" kern="1200" dirty="0" err="1"/>
            <a:t>Research</a:t>
          </a:r>
          <a:r>
            <a:rPr lang="fr-FR" sz="1800" b="1" kern="1200" dirty="0"/>
            <a:t> objectives</a:t>
          </a:r>
        </a:p>
      </dsp:txBody>
      <dsp:txXfrm>
        <a:off x="3403" y="0"/>
        <a:ext cx="3249612" cy="659423"/>
      </dsp:txXfrm>
    </dsp:sp>
    <dsp:sp modelId="{0FED587B-EB9E-4F5D-983F-9484ED6CCDBF}">
      <dsp:nvSpPr>
        <dsp:cNvPr id="0" name=""/>
        <dsp:cNvSpPr/>
      </dsp:nvSpPr>
      <dsp:spPr>
        <a:xfrm>
          <a:off x="2709847" y="0"/>
          <a:ext cx="3414468" cy="659423"/>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bg1"/>
              </a:solidFill>
            </a:rPr>
            <a:t>2. </a:t>
          </a:r>
          <a:r>
            <a:rPr lang="fr-FR" sz="1800" b="1" kern="1200" dirty="0" err="1">
              <a:solidFill>
                <a:schemeClr val="bg1"/>
              </a:solidFill>
            </a:rPr>
            <a:t>Literature</a:t>
          </a:r>
          <a:r>
            <a:rPr lang="fr-FR" sz="1800" b="1" kern="1200" dirty="0">
              <a:solidFill>
                <a:schemeClr val="bg1"/>
              </a:solidFill>
            </a:rPr>
            <a:t> </a:t>
          </a:r>
          <a:r>
            <a:rPr lang="fr-FR" sz="1800" b="1" kern="1200" dirty="0" err="1">
              <a:solidFill>
                <a:schemeClr val="bg1"/>
              </a:solidFill>
            </a:rPr>
            <a:t>review</a:t>
          </a:r>
          <a:endParaRPr lang="fr-FR" sz="1800" b="1" kern="1200" dirty="0">
            <a:solidFill>
              <a:schemeClr val="bg1"/>
            </a:solidFill>
          </a:endParaRPr>
        </a:p>
      </dsp:txBody>
      <dsp:txXfrm>
        <a:off x="3039559" y="0"/>
        <a:ext cx="2755045" cy="659423"/>
      </dsp:txXfrm>
    </dsp:sp>
    <dsp:sp modelId="{82679A3B-92E2-41EF-B8F8-8D810A3D5A71}">
      <dsp:nvSpPr>
        <dsp:cNvPr id="0" name=""/>
        <dsp:cNvSpPr/>
      </dsp:nvSpPr>
      <dsp:spPr>
        <a:xfrm>
          <a:off x="5428106" y="0"/>
          <a:ext cx="3414468" cy="659423"/>
        </a:xfrm>
        <a:prstGeom prst="chevron">
          <a:avLst/>
        </a:prstGeom>
        <a:solidFill>
          <a:srgbClr val="B11B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3. Method</a:t>
          </a:r>
        </a:p>
      </dsp:txBody>
      <dsp:txXfrm>
        <a:off x="5757818" y="0"/>
        <a:ext cx="2755045" cy="659423"/>
      </dsp:txXfrm>
    </dsp:sp>
    <dsp:sp modelId="{88416092-0944-45CA-99F7-ADC882841404}">
      <dsp:nvSpPr>
        <dsp:cNvPr id="0" name=""/>
        <dsp:cNvSpPr/>
      </dsp:nvSpPr>
      <dsp:spPr>
        <a:xfrm>
          <a:off x="8172997" y="0"/>
          <a:ext cx="3414468" cy="659423"/>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4. </a:t>
          </a:r>
          <a:r>
            <a:rPr lang="fr-FR" sz="1800" b="1" kern="1200"/>
            <a:t>Progress</a:t>
          </a:r>
          <a:endParaRPr lang="fr-FR" sz="1800" b="1" kern="1200" dirty="0"/>
        </a:p>
      </dsp:txBody>
      <dsp:txXfrm>
        <a:off x="8502709" y="0"/>
        <a:ext cx="2755045" cy="65942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BF376-8D22-4558-9C86-ADD2471520F8}">
      <dsp:nvSpPr>
        <dsp:cNvPr id="0" name=""/>
        <dsp:cNvSpPr/>
      </dsp:nvSpPr>
      <dsp:spPr>
        <a:xfrm>
          <a:off x="3403" y="0"/>
          <a:ext cx="3414468" cy="659423"/>
        </a:xfrm>
        <a:prstGeom prst="homePlate">
          <a:avLst/>
        </a:prstGeom>
        <a:solidFill>
          <a:srgbClr val="EB4E5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1. </a:t>
          </a:r>
          <a:r>
            <a:rPr lang="fr-FR" sz="1800" b="1" kern="1200" dirty="0" err="1"/>
            <a:t>Research</a:t>
          </a:r>
          <a:r>
            <a:rPr lang="fr-FR" sz="1800" b="1" kern="1200" dirty="0"/>
            <a:t> objectives</a:t>
          </a:r>
        </a:p>
      </dsp:txBody>
      <dsp:txXfrm>
        <a:off x="3403" y="0"/>
        <a:ext cx="3249612" cy="659423"/>
      </dsp:txXfrm>
    </dsp:sp>
    <dsp:sp modelId="{0FED587B-EB9E-4F5D-983F-9484ED6CCDBF}">
      <dsp:nvSpPr>
        <dsp:cNvPr id="0" name=""/>
        <dsp:cNvSpPr/>
      </dsp:nvSpPr>
      <dsp:spPr>
        <a:xfrm>
          <a:off x="2709847" y="0"/>
          <a:ext cx="3414468" cy="659423"/>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bg1"/>
              </a:solidFill>
            </a:rPr>
            <a:t>2. </a:t>
          </a:r>
          <a:r>
            <a:rPr lang="fr-FR" sz="1800" b="1" kern="1200" dirty="0" err="1">
              <a:solidFill>
                <a:schemeClr val="bg1"/>
              </a:solidFill>
            </a:rPr>
            <a:t>Literature</a:t>
          </a:r>
          <a:r>
            <a:rPr lang="fr-FR" sz="1800" b="1" kern="1200" dirty="0">
              <a:solidFill>
                <a:schemeClr val="bg1"/>
              </a:solidFill>
            </a:rPr>
            <a:t> </a:t>
          </a:r>
          <a:r>
            <a:rPr lang="fr-FR" sz="1800" b="1" kern="1200" dirty="0" err="1">
              <a:solidFill>
                <a:schemeClr val="bg1"/>
              </a:solidFill>
            </a:rPr>
            <a:t>review</a:t>
          </a:r>
          <a:endParaRPr lang="fr-FR" sz="1800" b="1" kern="1200" dirty="0">
            <a:solidFill>
              <a:schemeClr val="bg1"/>
            </a:solidFill>
          </a:endParaRPr>
        </a:p>
      </dsp:txBody>
      <dsp:txXfrm>
        <a:off x="3039559" y="0"/>
        <a:ext cx="2755045" cy="659423"/>
      </dsp:txXfrm>
    </dsp:sp>
    <dsp:sp modelId="{82679A3B-92E2-41EF-B8F8-8D810A3D5A71}">
      <dsp:nvSpPr>
        <dsp:cNvPr id="0" name=""/>
        <dsp:cNvSpPr/>
      </dsp:nvSpPr>
      <dsp:spPr>
        <a:xfrm>
          <a:off x="5428106" y="0"/>
          <a:ext cx="3414468" cy="659423"/>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3. Method</a:t>
          </a:r>
        </a:p>
      </dsp:txBody>
      <dsp:txXfrm>
        <a:off x="5757818" y="0"/>
        <a:ext cx="2755045" cy="659423"/>
      </dsp:txXfrm>
    </dsp:sp>
    <dsp:sp modelId="{88416092-0944-45CA-99F7-ADC882841404}">
      <dsp:nvSpPr>
        <dsp:cNvPr id="0" name=""/>
        <dsp:cNvSpPr/>
      </dsp:nvSpPr>
      <dsp:spPr>
        <a:xfrm>
          <a:off x="8172997" y="0"/>
          <a:ext cx="3414468" cy="659423"/>
        </a:xfrm>
        <a:prstGeom prst="chevron">
          <a:avLst/>
        </a:prstGeom>
        <a:solidFill>
          <a:srgbClr val="B11B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4. </a:t>
          </a:r>
          <a:r>
            <a:rPr lang="fr-FR" sz="1800" b="1" kern="1200"/>
            <a:t>Progress</a:t>
          </a:r>
          <a:endParaRPr lang="fr-FR" sz="1800" b="1" kern="1200" dirty="0"/>
        </a:p>
      </dsp:txBody>
      <dsp:txXfrm>
        <a:off x="8502709" y="0"/>
        <a:ext cx="2755045" cy="65942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BF376-8D22-4558-9C86-ADD2471520F8}">
      <dsp:nvSpPr>
        <dsp:cNvPr id="0" name=""/>
        <dsp:cNvSpPr/>
      </dsp:nvSpPr>
      <dsp:spPr>
        <a:xfrm>
          <a:off x="3403" y="0"/>
          <a:ext cx="3414468" cy="659423"/>
        </a:xfrm>
        <a:prstGeom prst="homePlate">
          <a:avLst/>
        </a:prstGeom>
        <a:solidFill>
          <a:srgbClr val="EB4E5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1. </a:t>
          </a:r>
          <a:r>
            <a:rPr lang="fr-FR" sz="1800" b="1" kern="1200" dirty="0" err="1"/>
            <a:t>Research</a:t>
          </a:r>
          <a:r>
            <a:rPr lang="fr-FR" sz="1800" b="1" kern="1200" dirty="0"/>
            <a:t> objectives</a:t>
          </a:r>
        </a:p>
      </dsp:txBody>
      <dsp:txXfrm>
        <a:off x="3403" y="0"/>
        <a:ext cx="3249612" cy="659423"/>
      </dsp:txXfrm>
    </dsp:sp>
    <dsp:sp modelId="{0FED587B-EB9E-4F5D-983F-9484ED6CCDBF}">
      <dsp:nvSpPr>
        <dsp:cNvPr id="0" name=""/>
        <dsp:cNvSpPr/>
      </dsp:nvSpPr>
      <dsp:spPr>
        <a:xfrm>
          <a:off x="2709847" y="0"/>
          <a:ext cx="3414468" cy="659423"/>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bg1"/>
              </a:solidFill>
            </a:rPr>
            <a:t>2. </a:t>
          </a:r>
          <a:r>
            <a:rPr lang="fr-FR" sz="1800" b="1" kern="1200" dirty="0" err="1">
              <a:solidFill>
                <a:schemeClr val="bg1"/>
              </a:solidFill>
            </a:rPr>
            <a:t>Literature</a:t>
          </a:r>
          <a:r>
            <a:rPr lang="fr-FR" sz="1800" b="1" kern="1200" dirty="0">
              <a:solidFill>
                <a:schemeClr val="bg1"/>
              </a:solidFill>
            </a:rPr>
            <a:t> </a:t>
          </a:r>
          <a:r>
            <a:rPr lang="fr-FR" sz="1800" b="1" kern="1200" dirty="0" err="1">
              <a:solidFill>
                <a:schemeClr val="bg1"/>
              </a:solidFill>
            </a:rPr>
            <a:t>review</a:t>
          </a:r>
          <a:endParaRPr lang="fr-FR" sz="1800" b="1" kern="1200" dirty="0">
            <a:solidFill>
              <a:schemeClr val="bg1"/>
            </a:solidFill>
          </a:endParaRPr>
        </a:p>
      </dsp:txBody>
      <dsp:txXfrm>
        <a:off x="3039559" y="0"/>
        <a:ext cx="2755045" cy="659423"/>
      </dsp:txXfrm>
    </dsp:sp>
    <dsp:sp modelId="{82679A3B-92E2-41EF-B8F8-8D810A3D5A71}">
      <dsp:nvSpPr>
        <dsp:cNvPr id="0" name=""/>
        <dsp:cNvSpPr/>
      </dsp:nvSpPr>
      <dsp:spPr>
        <a:xfrm>
          <a:off x="5428106" y="0"/>
          <a:ext cx="3414468" cy="659423"/>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3. Method</a:t>
          </a:r>
        </a:p>
      </dsp:txBody>
      <dsp:txXfrm>
        <a:off x="5757818" y="0"/>
        <a:ext cx="2755045" cy="659423"/>
      </dsp:txXfrm>
    </dsp:sp>
    <dsp:sp modelId="{88416092-0944-45CA-99F7-ADC882841404}">
      <dsp:nvSpPr>
        <dsp:cNvPr id="0" name=""/>
        <dsp:cNvSpPr/>
      </dsp:nvSpPr>
      <dsp:spPr>
        <a:xfrm>
          <a:off x="8172997" y="0"/>
          <a:ext cx="3414468" cy="659423"/>
        </a:xfrm>
        <a:prstGeom prst="chevron">
          <a:avLst/>
        </a:prstGeom>
        <a:solidFill>
          <a:srgbClr val="B11B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4. </a:t>
          </a:r>
          <a:r>
            <a:rPr lang="fr-FR" sz="1800" b="1" kern="1200"/>
            <a:t>Progress</a:t>
          </a:r>
          <a:endParaRPr lang="fr-FR" sz="1800" b="1" kern="1200" dirty="0"/>
        </a:p>
      </dsp:txBody>
      <dsp:txXfrm>
        <a:off x="8502709" y="0"/>
        <a:ext cx="2755045" cy="65942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BF376-8D22-4558-9C86-ADD2471520F8}">
      <dsp:nvSpPr>
        <dsp:cNvPr id="0" name=""/>
        <dsp:cNvSpPr/>
      </dsp:nvSpPr>
      <dsp:spPr>
        <a:xfrm>
          <a:off x="3403" y="0"/>
          <a:ext cx="3414468" cy="659423"/>
        </a:xfrm>
        <a:prstGeom prst="homePlate">
          <a:avLst/>
        </a:prstGeom>
        <a:solidFill>
          <a:srgbClr val="EB4E5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1. </a:t>
          </a:r>
          <a:r>
            <a:rPr lang="fr-FR" sz="1800" b="1" kern="1200" dirty="0" err="1"/>
            <a:t>Research</a:t>
          </a:r>
          <a:r>
            <a:rPr lang="fr-FR" sz="1800" b="1" kern="1200" dirty="0"/>
            <a:t> objectives</a:t>
          </a:r>
        </a:p>
      </dsp:txBody>
      <dsp:txXfrm>
        <a:off x="3403" y="0"/>
        <a:ext cx="3249612" cy="659423"/>
      </dsp:txXfrm>
    </dsp:sp>
    <dsp:sp modelId="{0FED587B-EB9E-4F5D-983F-9484ED6CCDBF}">
      <dsp:nvSpPr>
        <dsp:cNvPr id="0" name=""/>
        <dsp:cNvSpPr/>
      </dsp:nvSpPr>
      <dsp:spPr>
        <a:xfrm>
          <a:off x="2709847" y="0"/>
          <a:ext cx="3414468" cy="659423"/>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bg1"/>
              </a:solidFill>
            </a:rPr>
            <a:t>2. </a:t>
          </a:r>
          <a:r>
            <a:rPr lang="fr-FR" sz="1800" b="1" kern="1200" dirty="0" err="1">
              <a:solidFill>
                <a:schemeClr val="bg1"/>
              </a:solidFill>
            </a:rPr>
            <a:t>Literature</a:t>
          </a:r>
          <a:r>
            <a:rPr lang="fr-FR" sz="1800" b="1" kern="1200" dirty="0">
              <a:solidFill>
                <a:schemeClr val="bg1"/>
              </a:solidFill>
            </a:rPr>
            <a:t> </a:t>
          </a:r>
          <a:r>
            <a:rPr lang="fr-FR" sz="1800" b="1" kern="1200" dirty="0" err="1">
              <a:solidFill>
                <a:schemeClr val="bg1"/>
              </a:solidFill>
            </a:rPr>
            <a:t>review</a:t>
          </a:r>
          <a:endParaRPr lang="fr-FR" sz="1800" b="1" kern="1200" dirty="0">
            <a:solidFill>
              <a:schemeClr val="bg1"/>
            </a:solidFill>
          </a:endParaRPr>
        </a:p>
      </dsp:txBody>
      <dsp:txXfrm>
        <a:off x="3039559" y="0"/>
        <a:ext cx="2755045" cy="659423"/>
      </dsp:txXfrm>
    </dsp:sp>
    <dsp:sp modelId="{82679A3B-92E2-41EF-B8F8-8D810A3D5A71}">
      <dsp:nvSpPr>
        <dsp:cNvPr id="0" name=""/>
        <dsp:cNvSpPr/>
      </dsp:nvSpPr>
      <dsp:spPr>
        <a:xfrm>
          <a:off x="5428106" y="0"/>
          <a:ext cx="3414468" cy="659423"/>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3. Method</a:t>
          </a:r>
        </a:p>
      </dsp:txBody>
      <dsp:txXfrm>
        <a:off x="5757818" y="0"/>
        <a:ext cx="2755045" cy="659423"/>
      </dsp:txXfrm>
    </dsp:sp>
    <dsp:sp modelId="{88416092-0944-45CA-99F7-ADC882841404}">
      <dsp:nvSpPr>
        <dsp:cNvPr id="0" name=""/>
        <dsp:cNvSpPr/>
      </dsp:nvSpPr>
      <dsp:spPr>
        <a:xfrm>
          <a:off x="8172997" y="0"/>
          <a:ext cx="3414468" cy="659423"/>
        </a:xfrm>
        <a:prstGeom prst="chevron">
          <a:avLst/>
        </a:prstGeom>
        <a:solidFill>
          <a:srgbClr val="B11B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4. </a:t>
          </a:r>
          <a:r>
            <a:rPr lang="fr-FR" sz="1800" b="1" kern="1200"/>
            <a:t>Progress</a:t>
          </a:r>
          <a:endParaRPr lang="fr-FR" sz="1800" b="1" kern="1200" dirty="0"/>
        </a:p>
      </dsp:txBody>
      <dsp:txXfrm>
        <a:off x="8502709" y="0"/>
        <a:ext cx="2755045" cy="65942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BF376-8D22-4558-9C86-ADD2471520F8}">
      <dsp:nvSpPr>
        <dsp:cNvPr id="0" name=""/>
        <dsp:cNvSpPr/>
      </dsp:nvSpPr>
      <dsp:spPr>
        <a:xfrm>
          <a:off x="3403" y="0"/>
          <a:ext cx="3414468" cy="659423"/>
        </a:xfrm>
        <a:prstGeom prst="homePlate">
          <a:avLst/>
        </a:prstGeom>
        <a:solidFill>
          <a:srgbClr val="EB4E5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1. </a:t>
          </a:r>
          <a:r>
            <a:rPr lang="fr-FR" sz="1800" b="1" kern="1200" dirty="0" err="1"/>
            <a:t>Research</a:t>
          </a:r>
          <a:r>
            <a:rPr lang="fr-FR" sz="1800" b="1" kern="1200" dirty="0"/>
            <a:t> objectives</a:t>
          </a:r>
        </a:p>
      </dsp:txBody>
      <dsp:txXfrm>
        <a:off x="3403" y="0"/>
        <a:ext cx="3249612" cy="659423"/>
      </dsp:txXfrm>
    </dsp:sp>
    <dsp:sp modelId="{0FED587B-EB9E-4F5D-983F-9484ED6CCDBF}">
      <dsp:nvSpPr>
        <dsp:cNvPr id="0" name=""/>
        <dsp:cNvSpPr/>
      </dsp:nvSpPr>
      <dsp:spPr>
        <a:xfrm>
          <a:off x="2709847" y="0"/>
          <a:ext cx="3414468" cy="659423"/>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bg1"/>
              </a:solidFill>
            </a:rPr>
            <a:t>2. </a:t>
          </a:r>
          <a:r>
            <a:rPr lang="fr-FR" sz="1800" b="1" kern="1200" dirty="0" err="1">
              <a:solidFill>
                <a:schemeClr val="bg1"/>
              </a:solidFill>
            </a:rPr>
            <a:t>Literature</a:t>
          </a:r>
          <a:r>
            <a:rPr lang="fr-FR" sz="1800" b="1" kern="1200" dirty="0">
              <a:solidFill>
                <a:schemeClr val="bg1"/>
              </a:solidFill>
            </a:rPr>
            <a:t> </a:t>
          </a:r>
          <a:r>
            <a:rPr lang="fr-FR" sz="1800" b="1" kern="1200" dirty="0" err="1">
              <a:solidFill>
                <a:schemeClr val="bg1"/>
              </a:solidFill>
            </a:rPr>
            <a:t>review</a:t>
          </a:r>
          <a:endParaRPr lang="fr-FR" sz="1800" b="1" kern="1200" dirty="0">
            <a:solidFill>
              <a:schemeClr val="bg1"/>
            </a:solidFill>
          </a:endParaRPr>
        </a:p>
      </dsp:txBody>
      <dsp:txXfrm>
        <a:off x="3039559" y="0"/>
        <a:ext cx="2755045" cy="659423"/>
      </dsp:txXfrm>
    </dsp:sp>
    <dsp:sp modelId="{82679A3B-92E2-41EF-B8F8-8D810A3D5A71}">
      <dsp:nvSpPr>
        <dsp:cNvPr id="0" name=""/>
        <dsp:cNvSpPr/>
      </dsp:nvSpPr>
      <dsp:spPr>
        <a:xfrm>
          <a:off x="5428106" y="0"/>
          <a:ext cx="3414468" cy="659423"/>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3. Method</a:t>
          </a:r>
        </a:p>
      </dsp:txBody>
      <dsp:txXfrm>
        <a:off x="5757818" y="0"/>
        <a:ext cx="2755045" cy="659423"/>
      </dsp:txXfrm>
    </dsp:sp>
    <dsp:sp modelId="{88416092-0944-45CA-99F7-ADC882841404}">
      <dsp:nvSpPr>
        <dsp:cNvPr id="0" name=""/>
        <dsp:cNvSpPr/>
      </dsp:nvSpPr>
      <dsp:spPr>
        <a:xfrm>
          <a:off x="8172997" y="0"/>
          <a:ext cx="3414468" cy="659423"/>
        </a:xfrm>
        <a:prstGeom prst="chevron">
          <a:avLst/>
        </a:prstGeom>
        <a:solidFill>
          <a:srgbClr val="B11B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4. </a:t>
          </a:r>
          <a:r>
            <a:rPr lang="fr-FR" sz="1800" b="1" kern="1200"/>
            <a:t>Progress</a:t>
          </a:r>
          <a:endParaRPr lang="fr-FR" sz="1800" b="1" kern="1200" dirty="0"/>
        </a:p>
      </dsp:txBody>
      <dsp:txXfrm>
        <a:off x="8502709" y="0"/>
        <a:ext cx="2755045" cy="659423"/>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BF376-8D22-4558-9C86-ADD2471520F8}">
      <dsp:nvSpPr>
        <dsp:cNvPr id="0" name=""/>
        <dsp:cNvSpPr/>
      </dsp:nvSpPr>
      <dsp:spPr>
        <a:xfrm>
          <a:off x="3403" y="0"/>
          <a:ext cx="3414468" cy="659423"/>
        </a:xfrm>
        <a:prstGeom prst="homePlate">
          <a:avLst/>
        </a:prstGeom>
        <a:solidFill>
          <a:srgbClr val="EB4E5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1. </a:t>
          </a:r>
          <a:r>
            <a:rPr lang="fr-FR" sz="1800" b="1" kern="1200" dirty="0" err="1"/>
            <a:t>Research</a:t>
          </a:r>
          <a:r>
            <a:rPr lang="fr-FR" sz="1800" b="1" kern="1200" dirty="0"/>
            <a:t> objectives</a:t>
          </a:r>
        </a:p>
      </dsp:txBody>
      <dsp:txXfrm>
        <a:off x="3403" y="0"/>
        <a:ext cx="3249612" cy="659423"/>
      </dsp:txXfrm>
    </dsp:sp>
    <dsp:sp modelId="{0FED587B-EB9E-4F5D-983F-9484ED6CCDBF}">
      <dsp:nvSpPr>
        <dsp:cNvPr id="0" name=""/>
        <dsp:cNvSpPr/>
      </dsp:nvSpPr>
      <dsp:spPr>
        <a:xfrm>
          <a:off x="2709847" y="0"/>
          <a:ext cx="3414468" cy="659423"/>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bg1"/>
              </a:solidFill>
            </a:rPr>
            <a:t>2. </a:t>
          </a:r>
          <a:r>
            <a:rPr lang="fr-FR" sz="1800" b="1" kern="1200" dirty="0" err="1">
              <a:solidFill>
                <a:schemeClr val="bg1"/>
              </a:solidFill>
            </a:rPr>
            <a:t>Literature</a:t>
          </a:r>
          <a:r>
            <a:rPr lang="fr-FR" sz="1800" b="1" kern="1200" dirty="0">
              <a:solidFill>
                <a:schemeClr val="bg1"/>
              </a:solidFill>
            </a:rPr>
            <a:t> </a:t>
          </a:r>
          <a:r>
            <a:rPr lang="fr-FR" sz="1800" b="1" kern="1200" dirty="0" err="1">
              <a:solidFill>
                <a:schemeClr val="bg1"/>
              </a:solidFill>
            </a:rPr>
            <a:t>review</a:t>
          </a:r>
          <a:endParaRPr lang="fr-FR" sz="1800" b="1" kern="1200" dirty="0">
            <a:solidFill>
              <a:schemeClr val="bg1"/>
            </a:solidFill>
          </a:endParaRPr>
        </a:p>
      </dsp:txBody>
      <dsp:txXfrm>
        <a:off x="3039559" y="0"/>
        <a:ext cx="2755045" cy="659423"/>
      </dsp:txXfrm>
    </dsp:sp>
    <dsp:sp modelId="{82679A3B-92E2-41EF-B8F8-8D810A3D5A71}">
      <dsp:nvSpPr>
        <dsp:cNvPr id="0" name=""/>
        <dsp:cNvSpPr/>
      </dsp:nvSpPr>
      <dsp:spPr>
        <a:xfrm>
          <a:off x="5428106" y="0"/>
          <a:ext cx="3414468" cy="659423"/>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3. Method</a:t>
          </a:r>
        </a:p>
      </dsp:txBody>
      <dsp:txXfrm>
        <a:off x="5757818" y="0"/>
        <a:ext cx="2755045" cy="659423"/>
      </dsp:txXfrm>
    </dsp:sp>
    <dsp:sp modelId="{88416092-0944-45CA-99F7-ADC882841404}">
      <dsp:nvSpPr>
        <dsp:cNvPr id="0" name=""/>
        <dsp:cNvSpPr/>
      </dsp:nvSpPr>
      <dsp:spPr>
        <a:xfrm>
          <a:off x="8172997" y="0"/>
          <a:ext cx="3414468" cy="659423"/>
        </a:xfrm>
        <a:prstGeom prst="chevron">
          <a:avLst/>
        </a:prstGeom>
        <a:solidFill>
          <a:srgbClr val="B11B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4. </a:t>
          </a:r>
          <a:r>
            <a:rPr lang="fr-FR" sz="1800" b="1" kern="1200"/>
            <a:t>Progress</a:t>
          </a:r>
          <a:endParaRPr lang="fr-FR" sz="1800" b="1" kern="1200" dirty="0"/>
        </a:p>
      </dsp:txBody>
      <dsp:txXfrm>
        <a:off x="8502709" y="0"/>
        <a:ext cx="2755045" cy="659423"/>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BF376-8D22-4558-9C86-ADD2471520F8}">
      <dsp:nvSpPr>
        <dsp:cNvPr id="0" name=""/>
        <dsp:cNvSpPr/>
      </dsp:nvSpPr>
      <dsp:spPr>
        <a:xfrm>
          <a:off x="3403" y="0"/>
          <a:ext cx="3414468" cy="659423"/>
        </a:xfrm>
        <a:prstGeom prst="homePlate">
          <a:avLst/>
        </a:prstGeom>
        <a:solidFill>
          <a:srgbClr val="EB4E5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1. </a:t>
          </a:r>
          <a:r>
            <a:rPr lang="fr-FR" sz="1800" b="1" kern="1200" dirty="0" err="1"/>
            <a:t>Research</a:t>
          </a:r>
          <a:r>
            <a:rPr lang="fr-FR" sz="1800" b="1" kern="1200" dirty="0"/>
            <a:t> objectives</a:t>
          </a:r>
        </a:p>
      </dsp:txBody>
      <dsp:txXfrm>
        <a:off x="3403" y="0"/>
        <a:ext cx="3249612" cy="659423"/>
      </dsp:txXfrm>
    </dsp:sp>
    <dsp:sp modelId="{0FED587B-EB9E-4F5D-983F-9484ED6CCDBF}">
      <dsp:nvSpPr>
        <dsp:cNvPr id="0" name=""/>
        <dsp:cNvSpPr/>
      </dsp:nvSpPr>
      <dsp:spPr>
        <a:xfrm>
          <a:off x="2709847" y="0"/>
          <a:ext cx="3414468" cy="659423"/>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bg1"/>
              </a:solidFill>
            </a:rPr>
            <a:t>2. </a:t>
          </a:r>
          <a:r>
            <a:rPr lang="fr-FR" sz="1800" b="1" kern="1200" dirty="0" err="1">
              <a:solidFill>
                <a:schemeClr val="bg1"/>
              </a:solidFill>
            </a:rPr>
            <a:t>Literature</a:t>
          </a:r>
          <a:r>
            <a:rPr lang="fr-FR" sz="1800" b="1" kern="1200" dirty="0">
              <a:solidFill>
                <a:schemeClr val="bg1"/>
              </a:solidFill>
            </a:rPr>
            <a:t> </a:t>
          </a:r>
          <a:r>
            <a:rPr lang="fr-FR" sz="1800" b="1" kern="1200" dirty="0" err="1">
              <a:solidFill>
                <a:schemeClr val="bg1"/>
              </a:solidFill>
            </a:rPr>
            <a:t>review</a:t>
          </a:r>
          <a:endParaRPr lang="fr-FR" sz="1800" b="1" kern="1200" dirty="0">
            <a:solidFill>
              <a:schemeClr val="bg1"/>
            </a:solidFill>
          </a:endParaRPr>
        </a:p>
      </dsp:txBody>
      <dsp:txXfrm>
        <a:off x="3039559" y="0"/>
        <a:ext cx="2755045" cy="659423"/>
      </dsp:txXfrm>
    </dsp:sp>
    <dsp:sp modelId="{82679A3B-92E2-41EF-B8F8-8D810A3D5A71}">
      <dsp:nvSpPr>
        <dsp:cNvPr id="0" name=""/>
        <dsp:cNvSpPr/>
      </dsp:nvSpPr>
      <dsp:spPr>
        <a:xfrm>
          <a:off x="5428106" y="0"/>
          <a:ext cx="3414468" cy="659423"/>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3. Method</a:t>
          </a:r>
        </a:p>
      </dsp:txBody>
      <dsp:txXfrm>
        <a:off x="5757818" y="0"/>
        <a:ext cx="2755045" cy="659423"/>
      </dsp:txXfrm>
    </dsp:sp>
    <dsp:sp modelId="{88416092-0944-45CA-99F7-ADC882841404}">
      <dsp:nvSpPr>
        <dsp:cNvPr id="0" name=""/>
        <dsp:cNvSpPr/>
      </dsp:nvSpPr>
      <dsp:spPr>
        <a:xfrm>
          <a:off x="8172997" y="0"/>
          <a:ext cx="3414468" cy="659423"/>
        </a:xfrm>
        <a:prstGeom prst="chevron">
          <a:avLst/>
        </a:prstGeom>
        <a:solidFill>
          <a:srgbClr val="B11B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4. </a:t>
          </a:r>
          <a:r>
            <a:rPr lang="fr-FR" sz="1800" b="1" kern="1200"/>
            <a:t>Progress</a:t>
          </a:r>
          <a:endParaRPr lang="fr-FR" sz="1800" b="1" kern="1200" dirty="0"/>
        </a:p>
      </dsp:txBody>
      <dsp:txXfrm>
        <a:off x="8502709" y="0"/>
        <a:ext cx="2755045" cy="6594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BF376-8D22-4558-9C86-ADD2471520F8}">
      <dsp:nvSpPr>
        <dsp:cNvPr id="0" name=""/>
        <dsp:cNvSpPr/>
      </dsp:nvSpPr>
      <dsp:spPr>
        <a:xfrm>
          <a:off x="3403" y="0"/>
          <a:ext cx="3414468" cy="659423"/>
        </a:xfrm>
        <a:prstGeom prst="homePlate">
          <a:avLst/>
        </a:prstGeom>
        <a:solidFill>
          <a:srgbClr val="B11B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1. </a:t>
          </a:r>
          <a:r>
            <a:rPr lang="fr-FR" sz="1800" b="1" kern="1200" dirty="0" err="1"/>
            <a:t>Research</a:t>
          </a:r>
          <a:r>
            <a:rPr lang="fr-FR" sz="1800" b="1" kern="1200" dirty="0"/>
            <a:t> objectives</a:t>
          </a:r>
        </a:p>
      </dsp:txBody>
      <dsp:txXfrm>
        <a:off x="3403" y="0"/>
        <a:ext cx="3249612" cy="659423"/>
      </dsp:txXfrm>
    </dsp:sp>
    <dsp:sp modelId="{0FED587B-EB9E-4F5D-983F-9484ED6CCDBF}">
      <dsp:nvSpPr>
        <dsp:cNvPr id="0" name=""/>
        <dsp:cNvSpPr/>
      </dsp:nvSpPr>
      <dsp:spPr>
        <a:xfrm>
          <a:off x="2709847" y="0"/>
          <a:ext cx="3414468" cy="659423"/>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bg1"/>
              </a:solidFill>
            </a:rPr>
            <a:t>2. </a:t>
          </a:r>
          <a:r>
            <a:rPr lang="fr-FR" sz="1800" b="1" kern="1200" dirty="0" err="1">
              <a:solidFill>
                <a:schemeClr val="bg1"/>
              </a:solidFill>
            </a:rPr>
            <a:t>Literature</a:t>
          </a:r>
          <a:r>
            <a:rPr lang="fr-FR" sz="1800" b="1" kern="1200" dirty="0">
              <a:solidFill>
                <a:schemeClr val="bg1"/>
              </a:solidFill>
            </a:rPr>
            <a:t> </a:t>
          </a:r>
          <a:r>
            <a:rPr lang="fr-FR" sz="1800" b="1" kern="1200" dirty="0" err="1">
              <a:solidFill>
                <a:schemeClr val="bg1"/>
              </a:solidFill>
            </a:rPr>
            <a:t>review</a:t>
          </a:r>
          <a:endParaRPr lang="fr-FR" sz="1800" b="1" kern="1200" dirty="0">
            <a:solidFill>
              <a:schemeClr val="bg1"/>
            </a:solidFill>
          </a:endParaRPr>
        </a:p>
      </dsp:txBody>
      <dsp:txXfrm>
        <a:off x="3039559" y="0"/>
        <a:ext cx="2755045" cy="659423"/>
      </dsp:txXfrm>
    </dsp:sp>
    <dsp:sp modelId="{82679A3B-92E2-41EF-B8F8-8D810A3D5A71}">
      <dsp:nvSpPr>
        <dsp:cNvPr id="0" name=""/>
        <dsp:cNvSpPr/>
      </dsp:nvSpPr>
      <dsp:spPr>
        <a:xfrm>
          <a:off x="5428106" y="0"/>
          <a:ext cx="3414468" cy="659423"/>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3. Method</a:t>
          </a:r>
        </a:p>
      </dsp:txBody>
      <dsp:txXfrm>
        <a:off x="5757818" y="0"/>
        <a:ext cx="2755045" cy="659423"/>
      </dsp:txXfrm>
    </dsp:sp>
    <dsp:sp modelId="{88416092-0944-45CA-99F7-ADC882841404}">
      <dsp:nvSpPr>
        <dsp:cNvPr id="0" name=""/>
        <dsp:cNvSpPr/>
      </dsp:nvSpPr>
      <dsp:spPr>
        <a:xfrm>
          <a:off x="8172997" y="0"/>
          <a:ext cx="3414468" cy="659423"/>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4. </a:t>
          </a:r>
          <a:r>
            <a:rPr lang="fr-FR" sz="1800" b="1" kern="1200"/>
            <a:t>Progress</a:t>
          </a:r>
          <a:endParaRPr lang="fr-FR" sz="1800" b="1" kern="1200" dirty="0"/>
        </a:p>
      </dsp:txBody>
      <dsp:txXfrm>
        <a:off x="8502709" y="0"/>
        <a:ext cx="2755045" cy="6594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F8E887-5046-438E-BED7-56E07A93EAF2}">
      <dsp:nvSpPr>
        <dsp:cNvPr id="0" name=""/>
        <dsp:cNvSpPr/>
      </dsp:nvSpPr>
      <dsp:spPr>
        <a:xfrm>
          <a:off x="777488" y="0"/>
          <a:ext cx="8811536" cy="5202024"/>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2CB547-1C6D-4770-A3B0-D5722F97951E}">
      <dsp:nvSpPr>
        <dsp:cNvPr id="0" name=""/>
        <dsp:cNvSpPr/>
      </dsp:nvSpPr>
      <dsp:spPr>
        <a:xfrm>
          <a:off x="351287" y="1560607"/>
          <a:ext cx="3109953" cy="208080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How do the spheres of the Q/Q helix interplay with each other in EEs through sociotechnological transformations? </a:t>
          </a:r>
        </a:p>
      </dsp:txBody>
      <dsp:txXfrm>
        <a:off x="452864" y="1662184"/>
        <a:ext cx="2906799" cy="1877655"/>
      </dsp:txXfrm>
    </dsp:sp>
    <dsp:sp modelId="{44C9A694-EB3B-4DFC-874C-AB0C04191716}">
      <dsp:nvSpPr>
        <dsp:cNvPr id="0" name=""/>
        <dsp:cNvSpPr/>
      </dsp:nvSpPr>
      <dsp:spPr>
        <a:xfrm>
          <a:off x="3628279" y="1560607"/>
          <a:ext cx="3109953" cy="2080809"/>
        </a:xfrm>
        <a:prstGeom prst="roundRect">
          <a:avLst/>
        </a:prstGeom>
        <a:solidFill>
          <a:schemeClr val="accent2">
            <a:hueOff val="-166310"/>
            <a:satOff val="-2694"/>
            <a:lumOff val="-10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How do ESOs address socio-environmental issues in EEs within the Q/Q Helix model? </a:t>
          </a:r>
        </a:p>
      </dsp:txBody>
      <dsp:txXfrm>
        <a:off x="3729856" y="1662184"/>
        <a:ext cx="2906799" cy="1877655"/>
      </dsp:txXfrm>
    </dsp:sp>
    <dsp:sp modelId="{DD026262-227A-47BB-8169-0CF363FDA9B4}">
      <dsp:nvSpPr>
        <dsp:cNvPr id="0" name=""/>
        <dsp:cNvSpPr/>
      </dsp:nvSpPr>
      <dsp:spPr>
        <a:xfrm>
          <a:off x="6906509" y="1560607"/>
          <a:ext cx="3109953" cy="2080809"/>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What are the ecosystem outcomes provided by ESOs in emerging EEs? </a:t>
          </a:r>
        </a:p>
      </dsp:txBody>
      <dsp:txXfrm>
        <a:off x="7008086" y="1662184"/>
        <a:ext cx="2906799" cy="18776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BF376-8D22-4558-9C86-ADD2471520F8}">
      <dsp:nvSpPr>
        <dsp:cNvPr id="0" name=""/>
        <dsp:cNvSpPr/>
      </dsp:nvSpPr>
      <dsp:spPr>
        <a:xfrm>
          <a:off x="3403" y="0"/>
          <a:ext cx="3414468" cy="659423"/>
        </a:xfrm>
        <a:prstGeom prst="homePlate">
          <a:avLst/>
        </a:prstGeom>
        <a:solidFill>
          <a:srgbClr val="EB4E5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1. </a:t>
          </a:r>
          <a:r>
            <a:rPr lang="fr-FR" sz="1800" b="1" kern="1200" dirty="0" err="1"/>
            <a:t>Research</a:t>
          </a:r>
          <a:r>
            <a:rPr lang="fr-FR" sz="1800" b="1" kern="1200" dirty="0"/>
            <a:t> objectives</a:t>
          </a:r>
        </a:p>
      </dsp:txBody>
      <dsp:txXfrm>
        <a:off x="3403" y="0"/>
        <a:ext cx="3249612" cy="659423"/>
      </dsp:txXfrm>
    </dsp:sp>
    <dsp:sp modelId="{0FED587B-EB9E-4F5D-983F-9484ED6CCDBF}">
      <dsp:nvSpPr>
        <dsp:cNvPr id="0" name=""/>
        <dsp:cNvSpPr/>
      </dsp:nvSpPr>
      <dsp:spPr>
        <a:xfrm>
          <a:off x="2709847" y="0"/>
          <a:ext cx="3414468" cy="659423"/>
        </a:xfrm>
        <a:prstGeom prst="chevron">
          <a:avLst/>
        </a:prstGeom>
        <a:solidFill>
          <a:srgbClr val="B11B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bg1"/>
              </a:solidFill>
            </a:rPr>
            <a:t>2. </a:t>
          </a:r>
          <a:r>
            <a:rPr lang="fr-FR" sz="1800" b="1" kern="1200" dirty="0" err="1">
              <a:solidFill>
                <a:schemeClr val="bg1"/>
              </a:solidFill>
            </a:rPr>
            <a:t>Literature</a:t>
          </a:r>
          <a:r>
            <a:rPr lang="fr-FR" sz="1800" b="1" kern="1200" dirty="0">
              <a:solidFill>
                <a:schemeClr val="bg1"/>
              </a:solidFill>
            </a:rPr>
            <a:t> </a:t>
          </a:r>
          <a:r>
            <a:rPr lang="fr-FR" sz="1800" b="1" kern="1200" dirty="0" err="1">
              <a:solidFill>
                <a:schemeClr val="bg1"/>
              </a:solidFill>
            </a:rPr>
            <a:t>review</a:t>
          </a:r>
          <a:endParaRPr lang="fr-FR" sz="1800" b="1" kern="1200" dirty="0">
            <a:solidFill>
              <a:schemeClr val="bg1"/>
            </a:solidFill>
          </a:endParaRPr>
        </a:p>
      </dsp:txBody>
      <dsp:txXfrm>
        <a:off x="3039559" y="0"/>
        <a:ext cx="2755045" cy="659423"/>
      </dsp:txXfrm>
    </dsp:sp>
    <dsp:sp modelId="{82679A3B-92E2-41EF-B8F8-8D810A3D5A71}">
      <dsp:nvSpPr>
        <dsp:cNvPr id="0" name=""/>
        <dsp:cNvSpPr/>
      </dsp:nvSpPr>
      <dsp:spPr>
        <a:xfrm>
          <a:off x="5428106" y="0"/>
          <a:ext cx="3414468" cy="659423"/>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3. Method</a:t>
          </a:r>
        </a:p>
      </dsp:txBody>
      <dsp:txXfrm>
        <a:off x="5757818" y="0"/>
        <a:ext cx="2755045" cy="659423"/>
      </dsp:txXfrm>
    </dsp:sp>
    <dsp:sp modelId="{88416092-0944-45CA-99F7-ADC882841404}">
      <dsp:nvSpPr>
        <dsp:cNvPr id="0" name=""/>
        <dsp:cNvSpPr/>
      </dsp:nvSpPr>
      <dsp:spPr>
        <a:xfrm>
          <a:off x="8172997" y="0"/>
          <a:ext cx="3414468" cy="659423"/>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4. </a:t>
          </a:r>
          <a:r>
            <a:rPr lang="fr-FR" sz="1800" b="1" kern="1200"/>
            <a:t>Progress</a:t>
          </a:r>
          <a:endParaRPr lang="fr-FR" sz="1800" b="1" kern="1200" dirty="0"/>
        </a:p>
      </dsp:txBody>
      <dsp:txXfrm>
        <a:off x="8502709" y="0"/>
        <a:ext cx="2755045" cy="6594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98949F-8704-435E-A114-CE4DC3E0840D}">
      <dsp:nvSpPr>
        <dsp:cNvPr id="0" name=""/>
        <dsp:cNvSpPr/>
      </dsp:nvSpPr>
      <dsp:spPr>
        <a:xfrm>
          <a:off x="4220540" y="3350041"/>
          <a:ext cx="2433706" cy="1576489"/>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None/>
          </a:pPr>
          <a:r>
            <a:rPr lang="en-US" sz="1600" kern="1200" dirty="0"/>
            <a:t> </a:t>
          </a:r>
        </a:p>
      </dsp:txBody>
      <dsp:txXfrm>
        <a:off x="4985282" y="3778793"/>
        <a:ext cx="1634334" cy="1113107"/>
      </dsp:txXfrm>
    </dsp:sp>
    <dsp:sp modelId="{E0981220-E2CF-4529-8503-A04341161333}">
      <dsp:nvSpPr>
        <dsp:cNvPr id="0" name=""/>
        <dsp:cNvSpPr/>
      </dsp:nvSpPr>
      <dsp:spPr>
        <a:xfrm>
          <a:off x="280007" y="3350041"/>
          <a:ext cx="2433706" cy="1576489"/>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None/>
          </a:pPr>
          <a:r>
            <a:rPr lang="en-US" sz="1600" kern="1200" dirty="0"/>
            <a:t> </a:t>
          </a:r>
        </a:p>
      </dsp:txBody>
      <dsp:txXfrm>
        <a:off x="314637" y="3778793"/>
        <a:ext cx="1634334" cy="1113107"/>
      </dsp:txXfrm>
    </dsp:sp>
    <dsp:sp modelId="{AD799E17-FFC7-47A2-9765-6587923B2AE8}">
      <dsp:nvSpPr>
        <dsp:cNvPr id="0" name=""/>
        <dsp:cNvSpPr/>
      </dsp:nvSpPr>
      <dsp:spPr>
        <a:xfrm>
          <a:off x="4250791" y="0"/>
          <a:ext cx="2433706" cy="157648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10873"/>
              <a:satOff val="-1796"/>
              <a:lumOff val="-71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fr-FR" sz="1600" kern="1200" dirty="0"/>
            <a:t>North (1991)</a:t>
          </a:r>
          <a:endParaRPr lang="en-US" sz="1600" kern="1200" dirty="0"/>
        </a:p>
        <a:p>
          <a:pPr marL="171450" lvl="1" indent="-171450" algn="l" defTabSz="711200">
            <a:lnSpc>
              <a:spcPct val="90000"/>
            </a:lnSpc>
            <a:spcBef>
              <a:spcPct val="0"/>
            </a:spcBef>
            <a:spcAft>
              <a:spcPct val="15000"/>
            </a:spcAft>
            <a:buChar char="•"/>
          </a:pPr>
          <a:r>
            <a:rPr lang="fr-FR" sz="1600" kern="1200" dirty="0"/>
            <a:t>Lamine et al. (2021)</a:t>
          </a:r>
        </a:p>
      </dsp:txBody>
      <dsp:txXfrm>
        <a:off x="5015533" y="34630"/>
        <a:ext cx="1634334" cy="1113107"/>
      </dsp:txXfrm>
    </dsp:sp>
    <dsp:sp modelId="{AE88049B-2B8F-4125-B610-0EF9E539CA7B}">
      <dsp:nvSpPr>
        <dsp:cNvPr id="0" name=""/>
        <dsp:cNvSpPr/>
      </dsp:nvSpPr>
      <dsp:spPr>
        <a:xfrm>
          <a:off x="280007" y="0"/>
          <a:ext cx="2433706" cy="157648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fr-FR" sz="1600" kern="1200" dirty="0" err="1"/>
            <a:t>Audretsch</a:t>
          </a:r>
          <a:r>
            <a:rPr lang="fr-FR" sz="1600" kern="1200" dirty="0"/>
            <a:t> et al. (2019)</a:t>
          </a:r>
          <a:endParaRPr lang="en-US" sz="1600" kern="1200" dirty="0"/>
        </a:p>
        <a:p>
          <a:pPr marL="171450" lvl="1" indent="-171450" algn="l" defTabSz="711200">
            <a:lnSpc>
              <a:spcPct val="90000"/>
            </a:lnSpc>
            <a:spcBef>
              <a:spcPct val="0"/>
            </a:spcBef>
            <a:spcAft>
              <a:spcPct val="15000"/>
            </a:spcAft>
            <a:buChar char="•"/>
          </a:pPr>
          <a:r>
            <a:rPr lang="fr-FR" sz="1600" kern="1200" dirty="0" err="1"/>
            <a:t>Theodoraki</a:t>
          </a:r>
          <a:r>
            <a:rPr lang="fr-FR" sz="1600" kern="1200" dirty="0"/>
            <a:t> et al. (2021)</a:t>
          </a:r>
        </a:p>
      </dsp:txBody>
      <dsp:txXfrm>
        <a:off x="314637" y="34630"/>
        <a:ext cx="1634334" cy="1113107"/>
      </dsp:txXfrm>
    </dsp:sp>
    <dsp:sp modelId="{838D84A1-FF36-4760-9D14-80D9AC0741EF}">
      <dsp:nvSpPr>
        <dsp:cNvPr id="0" name=""/>
        <dsp:cNvSpPr/>
      </dsp:nvSpPr>
      <dsp:spPr>
        <a:xfrm>
          <a:off x="1299799" y="280812"/>
          <a:ext cx="2133187" cy="2133187"/>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EEs</a:t>
          </a:r>
        </a:p>
      </dsp:txBody>
      <dsp:txXfrm>
        <a:off x="1924595" y="905608"/>
        <a:ext cx="1508391" cy="1508391"/>
      </dsp:txXfrm>
    </dsp:sp>
    <dsp:sp modelId="{F6B9F8B5-9F67-4862-8E7F-C4F76885A326}">
      <dsp:nvSpPr>
        <dsp:cNvPr id="0" name=""/>
        <dsp:cNvSpPr/>
      </dsp:nvSpPr>
      <dsp:spPr>
        <a:xfrm rot="5400000">
          <a:off x="3531518" y="280812"/>
          <a:ext cx="2133187" cy="2133187"/>
        </a:xfrm>
        <a:prstGeom prst="pieWedge">
          <a:avLst/>
        </a:prstGeom>
        <a:solidFill>
          <a:schemeClr val="accent2">
            <a:hueOff val="-110873"/>
            <a:satOff val="-1796"/>
            <a:lumOff val="-71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kern="1200" dirty="0" err="1"/>
            <a:t>Institutional</a:t>
          </a:r>
          <a:r>
            <a:rPr lang="fr-FR" sz="1800" kern="1200" dirty="0"/>
            <a:t> </a:t>
          </a:r>
          <a:r>
            <a:rPr lang="fr-FR" sz="1800" kern="1200" dirty="0" err="1"/>
            <a:t>theory</a:t>
          </a:r>
          <a:endParaRPr lang="en-US" sz="1800" kern="1200" dirty="0"/>
        </a:p>
      </dsp:txBody>
      <dsp:txXfrm rot="-5400000">
        <a:off x="3531518" y="905608"/>
        <a:ext cx="1508391" cy="1508391"/>
      </dsp:txXfrm>
    </dsp:sp>
    <dsp:sp modelId="{FDC9248D-9C02-4055-930B-4D0267C89780}">
      <dsp:nvSpPr>
        <dsp:cNvPr id="0" name=""/>
        <dsp:cNvSpPr/>
      </dsp:nvSpPr>
      <dsp:spPr>
        <a:xfrm rot="10800000">
          <a:off x="3531518" y="2512530"/>
          <a:ext cx="2133187" cy="2133187"/>
        </a:xfrm>
        <a:prstGeom prst="pieWedg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3531518" y="2512530"/>
        <a:ext cx="1508391" cy="1508391"/>
      </dsp:txXfrm>
    </dsp:sp>
    <dsp:sp modelId="{AB505BB9-5960-4B3C-882D-AEA9B7B8E7FB}">
      <dsp:nvSpPr>
        <dsp:cNvPr id="0" name=""/>
        <dsp:cNvSpPr/>
      </dsp:nvSpPr>
      <dsp:spPr>
        <a:xfrm rot="16200000">
          <a:off x="1299799" y="2512530"/>
          <a:ext cx="2133187" cy="2133187"/>
        </a:xfrm>
        <a:prstGeom prst="pieWedg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1924595" y="2512530"/>
        <a:ext cx="1508391" cy="1508391"/>
      </dsp:txXfrm>
    </dsp:sp>
    <dsp:sp modelId="{7201639B-A4B6-448C-93F1-9111CB2A50D8}">
      <dsp:nvSpPr>
        <dsp:cNvPr id="0" name=""/>
        <dsp:cNvSpPr/>
      </dsp:nvSpPr>
      <dsp:spPr>
        <a:xfrm>
          <a:off x="3113994" y="2019877"/>
          <a:ext cx="736516" cy="640449"/>
        </a:xfrm>
        <a:prstGeom prst="circularArrow">
          <a:avLst/>
        </a:prstGeom>
        <a:solidFill>
          <a:schemeClr val="accent2">
            <a:tint val="4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FA42E017-CA08-4DE0-A946-12DD9906548B}">
      <dsp:nvSpPr>
        <dsp:cNvPr id="0" name=""/>
        <dsp:cNvSpPr/>
      </dsp:nvSpPr>
      <dsp:spPr>
        <a:xfrm rot="10800000">
          <a:off x="3113994" y="2266204"/>
          <a:ext cx="736516" cy="640449"/>
        </a:xfrm>
        <a:prstGeom prst="circularArrow">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BF376-8D22-4558-9C86-ADD2471520F8}">
      <dsp:nvSpPr>
        <dsp:cNvPr id="0" name=""/>
        <dsp:cNvSpPr/>
      </dsp:nvSpPr>
      <dsp:spPr>
        <a:xfrm>
          <a:off x="3403" y="0"/>
          <a:ext cx="3414468" cy="659423"/>
        </a:xfrm>
        <a:prstGeom prst="homePlate">
          <a:avLst/>
        </a:prstGeom>
        <a:solidFill>
          <a:srgbClr val="EB4E5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1. </a:t>
          </a:r>
          <a:r>
            <a:rPr lang="fr-FR" sz="1800" b="1" kern="1200" dirty="0" err="1"/>
            <a:t>Research</a:t>
          </a:r>
          <a:r>
            <a:rPr lang="fr-FR" sz="1800" b="1" kern="1200" dirty="0"/>
            <a:t> objectives</a:t>
          </a:r>
        </a:p>
      </dsp:txBody>
      <dsp:txXfrm>
        <a:off x="3403" y="0"/>
        <a:ext cx="3249612" cy="659423"/>
      </dsp:txXfrm>
    </dsp:sp>
    <dsp:sp modelId="{0FED587B-EB9E-4F5D-983F-9484ED6CCDBF}">
      <dsp:nvSpPr>
        <dsp:cNvPr id="0" name=""/>
        <dsp:cNvSpPr/>
      </dsp:nvSpPr>
      <dsp:spPr>
        <a:xfrm>
          <a:off x="2709847" y="0"/>
          <a:ext cx="3414468" cy="659423"/>
        </a:xfrm>
        <a:prstGeom prst="chevron">
          <a:avLst/>
        </a:prstGeom>
        <a:solidFill>
          <a:srgbClr val="B11B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bg1"/>
              </a:solidFill>
            </a:rPr>
            <a:t>2. </a:t>
          </a:r>
          <a:r>
            <a:rPr lang="fr-FR" sz="1800" b="1" kern="1200" dirty="0" err="1">
              <a:solidFill>
                <a:schemeClr val="bg1"/>
              </a:solidFill>
            </a:rPr>
            <a:t>Literature</a:t>
          </a:r>
          <a:r>
            <a:rPr lang="fr-FR" sz="1800" b="1" kern="1200" dirty="0">
              <a:solidFill>
                <a:schemeClr val="bg1"/>
              </a:solidFill>
            </a:rPr>
            <a:t> </a:t>
          </a:r>
          <a:r>
            <a:rPr lang="fr-FR" sz="1800" b="1" kern="1200" dirty="0" err="1">
              <a:solidFill>
                <a:schemeClr val="bg1"/>
              </a:solidFill>
            </a:rPr>
            <a:t>review</a:t>
          </a:r>
          <a:endParaRPr lang="fr-FR" sz="1800" b="1" kern="1200" dirty="0">
            <a:solidFill>
              <a:schemeClr val="bg1"/>
            </a:solidFill>
          </a:endParaRPr>
        </a:p>
      </dsp:txBody>
      <dsp:txXfrm>
        <a:off x="3039559" y="0"/>
        <a:ext cx="2755045" cy="659423"/>
      </dsp:txXfrm>
    </dsp:sp>
    <dsp:sp modelId="{82679A3B-92E2-41EF-B8F8-8D810A3D5A71}">
      <dsp:nvSpPr>
        <dsp:cNvPr id="0" name=""/>
        <dsp:cNvSpPr/>
      </dsp:nvSpPr>
      <dsp:spPr>
        <a:xfrm>
          <a:off x="5428106" y="0"/>
          <a:ext cx="3414468" cy="659423"/>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3. Method</a:t>
          </a:r>
        </a:p>
      </dsp:txBody>
      <dsp:txXfrm>
        <a:off x="5757818" y="0"/>
        <a:ext cx="2755045" cy="659423"/>
      </dsp:txXfrm>
    </dsp:sp>
    <dsp:sp modelId="{88416092-0944-45CA-99F7-ADC882841404}">
      <dsp:nvSpPr>
        <dsp:cNvPr id="0" name=""/>
        <dsp:cNvSpPr/>
      </dsp:nvSpPr>
      <dsp:spPr>
        <a:xfrm>
          <a:off x="8172997" y="0"/>
          <a:ext cx="3414468" cy="659423"/>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4. </a:t>
          </a:r>
          <a:r>
            <a:rPr lang="fr-FR" sz="1800" b="1" kern="1200"/>
            <a:t>Progress</a:t>
          </a:r>
          <a:endParaRPr lang="fr-FR" sz="1800" b="1" kern="1200" dirty="0"/>
        </a:p>
      </dsp:txBody>
      <dsp:txXfrm>
        <a:off x="8502709" y="0"/>
        <a:ext cx="2755045" cy="6594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98949F-8704-435E-A114-CE4DC3E0840D}">
      <dsp:nvSpPr>
        <dsp:cNvPr id="0" name=""/>
        <dsp:cNvSpPr/>
      </dsp:nvSpPr>
      <dsp:spPr>
        <a:xfrm>
          <a:off x="4220540" y="3350041"/>
          <a:ext cx="2433706" cy="1576489"/>
        </a:xfrm>
        <a:prstGeom prst="roundRect">
          <a:avLst>
            <a:gd name="adj" fmla="val 10000"/>
          </a:avLst>
        </a:prstGeom>
        <a:noFill/>
        <a:ln w="12700" cap="flat" cmpd="sng" algn="ctr">
          <a:solidFill>
            <a:srgbClr val="B11B3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n-US" sz="1600" kern="1200" dirty="0" err="1"/>
            <a:t>Carayannis</a:t>
          </a:r>
          <a:r>
            <a:rPr lang="en-US" sz="1600" kern="1200" dirty="0"/>
            <a:t> et al. (2018)</a:t>
          </a:r>
        </a:p>
      </dsp:txBody>
      <dsp:txXfrm>
        <a:off x="4985282" y="3778793"/>
        <a:ext cx="1634334" cy="1113107"/>
      </dsp:txXfrm>
    </dsp:sp>
    <dsp:sp modelId="{E0981220-E2CF-4529-8503-A04341161333}">
      <dsp:nvSpPr>
        <dsp:cNvPr id="0" name=""/>
        <dsp:cNvSpPr/>
      </dsp:nvSpPr>
      <dsp:spPr>
        <a:xfrm>
          <a:off x="280007" y="3350041"/>
          <a:ext cx="2433706" cy="1576489"/>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None/>
          </a:pPr>
          <a:r>
            <a:rPr lang="en-US" sz="1600" kern="1200" dirty="0"/>
            <a:t> </a:t>
          </a:r>
        </a:p>
      </dsp:txBody>
      <dsp:txXfrm>
        <a:off x="314637" y="3778793"/>
        <a:ext cx="1634334" cy="1113107"/>
      </dsp:txXfrm>
    </dsp:sp>
    <dsp:sp modelId="{AD799E17-FFC7-47A2-9765-6587923B2AE8}">
      <dsp:nvSpPr>
        <dsp:cNvPr id="0" name=""/>
        <dsp:cNvSpPr/>
      </dsp:nvSpPr>
      <dsp:spPr>
        <a:xfrm>
          <a:off x="4250791" y="0"/>
          <a:ext cx="2433706" cy="157648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10873"/>
              <a:satOff val="-1796"/>
              <a:lumOff val="-71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fr-FR" sz="1600" kern="1200" dirty="0"/>
            <a:t>North (1991)</a:t>
          </a:r>
          <a:endParaRPr lang="en-US" sz="1600" kern="1200" dirty="0"/>
        </a:p>
        <a:p>
          <a:pPr marL="171450" lvl="1" indent="-171450" algn="l" defTabSz="711200">
            <a:lnSpc>
              <a:spcPct val="90000"/>
            </a:lnSpc>
            <a:spcBef>
              <a:spcPct val="0"/>
            </a:spcBef>
            <a:spcAft>
              <a:spcPct val="15000"/>
            </a:spcAft>
            <a:buChar char="•"/>
          </a:pPr>
          <a:r>
            <a:rPr lang="fr-FR" sz="1600" kern="1200" dirty="0"/>
            <a:t>Lamine et al. (2021)</a:t>
          </a:r>
        </a:p>
      </dsp:txBody>
      <dsp:txXfrm>
        <a:off x="5015533" y="34630"/>
        <a:ext cx="1634334" cy="1113107"/>
      </dsp:txXfrm>
    </dsp:sp>
    <dsp:sp modelId="{AE88049B-2B8F-4125-B610-0EF9E539CA7B}">
      <dsp:nvSpPr>
        <dsp:cNvPr id="0" name=""/>
        <dsp:cNvSpPr/>
      </dsp:nvSpPr>
      <dsp:spPr>
        <a:xfrm>
          <a:off x="280007" y="0"/>
          <a:ext cx="2433706" cy="157648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fr-FR" sz="1600" kern="1200" dirty="0" err="1"/>
            <a:t>Audretsch</a:t>
          </a:r>
          <a:r>
            <a:rPr lang="fr-FR" sz="1600" kern="1200" dirty="0"/>
            <a:t> et al. (2019)</a:t>
          </a:r>
          <a:endParaRPr lang="en-US" sz="1600" kern="1200" dirty="0"/>
        </a:p>
        <a:p>
          <a:pPr marL="171450" lvl="1" indent="-171450" algn="l" defTabSz="711200">
            <a:lnSpc>
              <a:spcPct val="90000"/>
            </a:lnSpc>
            <a:spcBef>
              <a:spcPct val="0"/>
            </a:spcBef>
            <a:spcAft>
              <a:spcPct val="15000"/>
            </a:spcAft>
            <a:buChar char="•"/>
          </a:pPr>
          <a:r>
            <a:rPr lang="fr-FR" sz="1600" kern="1200" dirty="0" err="1"/>
            <a:t>Theodoraki</a:t>
          </a:r>
          <a:r>
            <a:rPr lang="fr-FR" sz="1600" kern="1200" dirty="0"/>
            <a:t> et al. (2021)</a:t>
          </a:r>
        </a:p>
      </dsp:txBody>
      <dsp:txXfrm>
        <a:off x="314637" y="34630"/>
        <a:ext cx="1634334" cy="1113107"/>
      </dsp:txXfrm>
    </dsp:sp>
    <dsp:sp modelId="{838D84A1-FF36-4760-9D14-80D9AC0741EF}">
      <dsp:nvSpPr>
        <dsp:cNvPr id="0" name=""/>
        <dsp:cNvSpPr/>
      </dsp:nvSpPr>
      <dsp:spPr>
        <a:xfrm>
          <a:off x="1299799" y="280812"/>
          <a:ext cx="2133187" cy="2133187"/>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EEs</a:t>
          </a:r>
        </a:p>
      </dsp:txBody>
      <dsp:txXfrm>
        <a:off x="1924595" y="905608"/>
        <a:ext cx="1508391" cy="1508391"/>
      </dsp:txXfrm>
    </dsp:sp>
    <dsp:sp modelId="{F6B9F8B5-9F67-4862-8E7F-C4F76885A326}">
      <dsp:nvSpPr>
        <dsp:cNvPr id="0" name=""/>
        <dsp:cNvSpPr/>
      </dsp:nvSpPr>
      <dsp:spPr>
        <a:xfrm rot="5400000">
          <a:off x="3531518" y="280812"/>
          <a:ext cx="2133187" cy="2133187"/>
        </a:xfrm>
        <a:prstGeom prst="pieWedge">
          <a:avLst/>
        </a:prstGeom>
        <a:solidFill>
          <a:schemeClr val="accent2">
            <a:hueOff val="-110873"/>
            <a:satOff val="-1796"/>
            <a:lumOff val="-71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kern="1200" dirty="0" err="1"/>
            <a:t>Institutional</a:t>
          </a:r>
          <a:r>
            <a:rPr lang="fr-FR" sz="1800" kern="1200" dirty="0"/>
            <a:t> </a:t>
          </a:r>
          <a:r>
            <a:rPr lang="fr-FR" sz="1800" kern="1200" dirty="0" err="1"/>
            <a:t>theory</a:t>
          </a:r>
          <a:endParaRPr lang="en-US" sz="1800" kern="1200" dirty="0"/>
        </a:p>
      </dsp:txBody>
      <dsp:txXfrm rot="-5400000">
        <a:off x="3531518" y="905608"/>
        <a:ext cx="1508391" cy="1508391"/>
      </dsp:txXfrm>
    </dsp:sp>
    <dsp:sp modelId="{FDC9248D-9C02-4055-930B-4D0267C89780}">
      <dsp:nvSpPr>
        <dsp:cNvPr id="0" name=""/>
        <dsp:cNvSpPr/>
      </dsp:nvSpPr>
      <dsp:spPr>
        <a:xfrm rot="10800000">
          <a:off x="3531518" y="2512530"/>
          <a:ext cx="2133187" cy="2133187"/>
        </a:xfrm>
        <a:prstGeom prst="pieWedge">
          <a:avLst/>
        </a:prstGeom>
        <a:solidFill>
          <a:schemeClr val="accent2">
            <a:hueOff val="-221747"/>
            <a:satOff val="-3593"/>
            <a:lumOff val="-142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Q/Q Helix model</a:t>
          </a:r>
        </a:p>
      </dsp:txBody>
      <dsp:txXfrm rot="10800000">
        <a:off x="3531518" y="2512530"/>
        <a:ext cx="1508391" cy="1508391"/>
      </dsp:txXfrm>
    </dsp:sp>
    <dsp:sp modelId="{AB505BB9-5960-4B3C-882D-AEA9B7B8E7FB}">
      <dsp:nvSpPr>
        <dsp:cNvPr id="0" name=""/>
        <dsp:cNvSpPr/>
      </dsp:nvSpPr>
      <dsp:spPr>
        <a:xfrm rot="16200000">
          <a:off x="1299799" y="2512530"/>
          <a:ext cx="2133187" cy="2133187"/>
        </a:xfrm>
        <a:prstGeom prst="pieWedg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1924595" y="2512530"/>
        <a:ext cx="1508391" cy="1508391"/>
      </dsp:txXfrm>
    </dsp:sp>
    <dsp:sp modelId="{7201639B-A4B6-448C-93F1-9111CB2A50D8}">
      <dsp:nvSpPr>
        <dsp:cNvPr id="0" name=""/>
        <dsp:cNvSpPr/>
      </dsp:nvSpPr>
      <dsp:spPr>
        <a:xfrm>
          <a:off x="3113994" y="2019877"/>
          <a:ext cx="736516" cy="640449"/>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42E017-CA08-4DE0-A946-12DD9906548B}">
      <dsp:nvSpPr>
        <dsp:cNvPr id="0" name=""/>
        <dsp:cNvSpPr/>
      </dsp:nvSpPr>
      <dsp:spPr>
        <a:xfrm rot="10800000">
          <a:off x="3113994" y="2266204"/>
          <a:ext cx="736516" cy="640449"/>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BF376-8D22-4558-9C86-ADD2471520F8}">
      <dsp:nvSpPr>
        <dsp:cNvPr id="0" name=""/>
        <dsp:cNvSpPr/>
      </dsp:nvSpPr>
      <dsp:spPr>
        <a:xfrm>
          <a:off x="3403" y="0"/>
          <a:ext cx="3414468" cy="659423"/>
        </a:xfrm>
        <a:prstGeom prst="homePlate">
          <a:avLst/>
        </a:prstGeom>
        <a:solidFill>
          <a:srgbClr val="EB4E5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1. </a:t>
          </a:r>
          <a:r>
            <a:rPr lang="fr-FR" sz="1800" b="1" kern="1200" dirty="0" err="1"/>
            <a:t>Research</a:t>
          </a:r>
          <a:r>
            <a:rPr lang="fr-FR" sz="1800" b="1" kern="1200" dirty="0"/>
            <a:t> objectives</a:t>
          </a:r>
        </a:p>
      </dsp:txBody>
      <dsp:txXfrm>
        <a:off x="3403" y="0"/>
        <a:ext cx="3249612" cy="659423"/>
      </dsp:txXfrm>
    </dsp:sp>
    <dsp:sp modelId="{0FED587B-EB9E-4F5D-983F-9484ED6CCDBF}">
      <dsp:nvSpPr>
        <dsp:cNvPr id="0" name=""/>
        <dsp:cNvSpPr/>
      </dsp:nvSpPr>
      <dsp:spPr>
        <a:xfrm>
          <a:off x="2709847" y="0"/>
          <a:ext cx="3414468" cy="659423"/>
        </a:xfrm>
        <a:prstGeom prst="chevron">
          <a:avLst/>
        </a:prstGeom>
        <a:solidFill>
          <a:srgbClr val="B11B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bg1"/>
              </a:solidFill>
            </a:rPr>
            <a:t>2. </a:t>
          </a:r>
          <a:r>
            <a:rPr lang="fr-FR" sz="1800" b="1" kern="1200" dirty="0" err="1">
              <a:solidFill>
                <a:schemeClr val="bg1"/>
              </a:solidFill>
            </a:rPr>
            <a:t>Literature</a:t>
          </a:r>
          <a:r>
            <a:rPr lang="fr-FR" sz="1800" b="1" kern="1200" dirty="0">
              <a:solidFill>
                <a:schemeClr val="bg1"/>
              </a:solidFill>
            </a:rPr>
            <a:t> </a:t>
          </a:r>
          <a:r>
            <a:rPr lang="fr-FR" sz="1800" b="1" kern="1200" dirty="0" err="1">
              <a:solidFill>
                <a:schemeClr val="bg1"/>
              </a:solidFill>
            </a:rPr>
            <a:t>review</a:t>
          </a:r>
          <a:endParaRPr lang="fr-FR" sz="1800" b="1" kern="1200" dirty="0">
            <a:solidFill>
              <a:schemeClr val="bg1"/>
            </a:solidFill>
          </a:endParaRPr>
        </a:p>
      </dsp:txBody>
      <dsp:txXfrm>
        <a:off x="3039559" y="0"/>
        <a:ext cx="2755045" cy="659423"/>
      </dsp:txXfrm>
    </dsp:sp>
    <dsp:sp modelId="{82679A3B-92E2-41EF-B8F8-8D810A3D5A71}">
      <dsp:nvSpPr>
        <dsp:cNvPr id="0" name=""/>
        <dsp:cNvSpPr/>
      </dsp:nvSpPr>
      <dsp:spPr>
        <a:xfrm>
          <a:off x="5428106" y="0"/>
          <a:ext cx="3414468" cy="659423"/>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3. Method</a:t>
          </a:r>
        </a:p>
      </dsp:txBody>
      <dsp:txXfrm>
        <a:off x="5757818" y="0"/>
        <a:ext cx="2755045" cy="659423"/>
      </dsp:txXfrm>
    </dsp:sp>
    <dsp:sp modelId="{88416092-0944-45CA-99F7-ADC882841404}">
      <dsp:nvSpPr>
        <dsp:cNvPr id="0" name=""/>
        <dsp:cNvSpPr/>
      </dsp:nvSpPr>
      <dsp:spPr>
        <a:xfrm>
          <a:off x="8172997" y="0"/>
          <a:ext cx="3414468" cy="659423"/>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FR" sz="1800" b="1" kern="1200" dirty="0"/>
            <a:t>4. </a:t>
          </a:r>
          <a:r>
            <a:rPr lang="fr-FR" sz="1800" b="1" kern="1200"/>
            <a:t>Progress</a:t>
          </a:r>
          <a:endParaRPr lang="fr-FR" sz="1800" b="1" kern="1200" dirty="0"/>
        </a:p>
      </dsp:txBody>
      <dsp:txXfrm>
        <a:off x="8502709" y="0"/>
        <a:ext cx="2755045" cy="659423"/>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617CD4-102D-4562-8A8A-0F3AA4322B08}" type="datetimeFigureOut">
              <a:rPr lang="fr-FR" smtClean="0"/>
              <a:t>24/01/2023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7FECDE-5C3A-46BB-87B3-2C5BD980BCED}" type="slidenum">
              <a:rPr lang="fr-FR" smtClean="0"/>
              <a:t>‹N°›</a:t>
            </a:fld>
            <a:endParaRPr lang="fr-FR"/>
          </a:p>
        </p:txBody>
      </p:sp>
    </p:spTree>
    <p:extLst>
      <p:ext uri="{BB962C8B-B14F-4D97-AF65-F5344CB8AC3E}">
        <p14:creationId xmlns:p14="http://schemas.microsoft.com/office/powerpoint/2010/main" val="2317782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tx1"/>
                </a:solidFill>
                <a:latin typeface="Corbel" panose="020B0503020204020204" pitchFamily="34" charset="0"/>
              </a:rPr>
              <a:t>To have a </a:t>
            </a:r>
            <a:r>
              <a:rPr lang="fr-FR" dirty="0" err="1">
                <a:solidFill>
                  <a:schemeClr val="tx1"/>
                </a:solidFill>
                <a:latin typeface="Corbel" panose="020B0503020204020204" pitchFamily="34" charset="0"/>
              </a:rPr>
              <a:t>better</a:t>
            </a:r>
            <a:r>
              <a:rPr lang="fr-FR" dirty="0">
                <a:solidFill>
                  <a:schemeClr val="tx1"/>
                </a:solidFill>
                <a:latin typeface="Corbel" panose="020B0503020204020204" pitchFamily="34" charset="0"/>
              </a:rPr>
              <a:t> </a:t>
            </a:r>
            <a:r>
              <a:rPr lang="fr-FR" dirty="0" err="1">
                <a:solidFill>
                  <a:schemeClr val="tx1"/>
                </a:solidFill>
                <a:latin typeface="Corbel" panose="020B0503020204020204" pitchFamily="34" charset="0"/>
              </a:rPr>
              <a:t>understanding</a:t>
            </a:r>
            <a:r>
              <a:rPr lang="fr-FR" dirty="0">
                <a:solidFill>
                  <a:schemeClr val="tx1"/>
                </a:solidFill>
                <a:latin typeface="Corbel" panose="020B0503020204020204" pitchFamily="34" charset="0"/>
              </a:rPr>
              <a:t> of entrepreneurial </a:t>
            </a:r>
            <a:r>
              <a:rPr lang="fr-FR" dirty="0" err="1">
                <a:solidFill>
                  <a:schemeClr val="tx1"/>
                </a:solidFill>
                <a:latin typeface="Corbel" panose="020B0503020204020204" pitchFamily="34" charset="0"/>
              </a:rPr>
              <a:t>dynamics</a:t>
            </a:r>
            <a:r>
              <a:rPr lang="fr-FR" dirty="0">
                <a:solidFill>
                  <a:schemeClr val="tx1"/>
                </a:solidFill>
                <a:latin typeface="Corbel" panose="020B0503020204020204" pitchFamily="34" charset="0"/>
              </a:rPr>
              <a:t> in </a:t>
            </a:r>
            <a:r>
              <a:rPr lang="fr-FR" dirty="0" err="1">
                <a:solidFill>
                  <a:schemeClr val="tx1"/>
                </a:solidFill>
                <a:latin typeface="Corbel" panose="020B0503020204020204" pitchFamily="34" charset="0"/>
              </a:rPr>
              <a:t>emerging</a:t>
            </a:r>
            <a:r>
              <a:rPr lang="fr-FR" dirty="0">
                <a:solidFill>
                  <a:schemeClr val="tx1"/>
                </a:solidFill>
                <a:latin typeface="Corbel" panose="020B0503020204020204" pitchFamily="34" charset="0"/>
              </a:rPr>
              <a:t> entrepreneurial </a:t>
            </a:r>
            <a:r>
              <a:rPr lang="fr-FR" dirty="0" err="1">
                <a:solidFill>
                  <a:schemeClr val="tx1"/>
                </a:solidFill>
                <a:latin typeface="Corbel" panose="020B0503020204020204" pitchFamily="34" charset="0"/>
              </a:rPr>
              <a:t>ecosystems</a:t>
            </a:r>
            <a:r>
              <a:rPr lang="fr-FR" dirty="0">
                <a:solidFill>
                  <a:schemeClr val="tx1"/>
                </a:solidFill>
                <a:latin typeface="Corbel" panose="020B0503020204020204" pitchFamily="34" charset="0"/>
              </a:rPr>
              <a:t>, </a:t>
            </a:r>
            <a:r>
              <a:rPr lang="fr-FR" dirty="0" err="1">
                <a:solidFill>
                  <a:schemeClr val="tx1"/>
                </a:solidFill>
                <a:latin typeface="Corbel" panose="020B0503020204020204" pitchFamily="34" charset="0"/>
              </a:rPr>
              <a:t>such</a:t>
            </a:r>
            <a:r>
              <a:rPr lang="fr-FR" dirty="0">
                <a:solidFill>
                  <a:schemeClr val="tx1"/>
                </a:solidFill>
                <a:latin typeface="Corbel" panose="020B0503020204020204" pitchFamily="34" charset="0"/>
              </a:rPr>
              <a:t> as the </a:t>
            </a:r>
            <a:r>
              <a:rPr lang="fr-FR" dirty="0" err="1">
                <a:solidFill>
                  <a:schemeClr val="tx1"/>
                </a:solidFill>
                <a:latin typeface="Corbel" panose="020B0503020204020204" pitchFamily="34" charset="0"/>
              </a:rPr>
              <a:t>space</a:t>
            </a:r>
            <a:r>
              <a:rPr lang="fr-FR" dirty="0">
                <a:solidFill>
                  <a:schemeClr val="tx1"/>
                </a:solidFill>
                <a:latin typeface="Corbel" panose="020B0503020204020204" pitchFamily="34" charset="0"/>
              </a:rPr>
              <a:t> one</a:t>
            </a:r>
          </a:p>
          <a:p>
            <a:endParaRPr lang="en-US" dirty="0"/>
          </a:p>
        </p:txBody>
      </p:sp>
      <p:sp>
        <p:nvSpPr>
          <p:cNvPr id="4" name="Espace réservé du numéro de diapositive 3"/>
          <p:cNvSpPr>
            <a:spLocks noGrp="1"/>
          </p:cNvSpPr>
          <p:nvPr>
            <p:ph type="sldNum" sz="quarter" idx="5"/>
          </p:nvPr>
        </p:nvSpPr>
        <p:spPr/>
        <p:txBody>
          <a:bodyPr/>
          <a:lstStyle/>
          <a:p>
            <a:fld id="{E47FECDE-5C3A-46BB-87B3-2C5BD980BCED}" type="slidenum">
              <a:rPr lang="fr-FR" smtClean="0"/>
              <a:t>4</a:t>
            </a:fld>
            <a:endParaRPr lang="fr-FR"/>
          </a:p>
        </p:txBody>
      </p:sp>
    </p:spTree>
    <p:extLst>
      <p:ext uri="{BB962C8B-B14F-4D97-AF65-F5344CB8AC3E}">
        <p14:creationId xmlns:p14="http://schemas.microsoft.com/office/powerpoint/2010/main" val="2293117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2" indent="0">
              <a:lnSpc>
                <a:spcPts val="3000"/>
              </a:lnSpc>
              <a:spcAft>
                <a:spcPts val="1400"/>
              </a:spcAft>
              <a:buFont typeface="Arial" panose="020B0604020202020204" pitchFamily="34" charset="0"/>
              <a:buNone/>
            </a:pPr>
            <a:r>
              <a:rPr lang="en-US" b="0" dirty="0">
                <a:solidFill>
                  <a:schemeClr val="tx1"/>
                </a:solidFill>
                <a:latin typeface="Corbel" panose="020B0503020204020204" pitchFamily="34" charset="0"/>
                <a:sym typeface="Wingdings" panose="05000000000000000000" pitchFamily="2" charset="2"/>
              </a:rPr>
              <a:t> To </a:t>
            </a:r>
            <a:r>
              <a:rPr lang="en-US" b="0" dirty="0">
                <a:solidFill>
                  <a:schemeClr val="tx1"/>
                </a:solidFill>
                <a:latin typeface="Corbel" panose="020B0503020204020204" pitchFamily="34" charset="0"/>
              </a:rPr>
              <a:t>provide pluralistic ways of studying technological and innovation concepts</a:t>
            </a:r>
          </a:p>
          <a:p>
            <a:endParaRPr lang="en-US" dirty="0"/>
          </a:p>
        </p:txBody>
      </p:sp>
      <p:sp>
        <p:nvSpPr>
          <p:cNvPr id="4" name="Espace réservé du numéro de diapositive 3"/>
          <p:cNvSpPr>
            <a:spLocks noGrp="1"/>
          </p:cNvSpPr>
          <p:nvPr>
            <p:ph type="sldNum" sz="quarter" idx="5"/>
          </p:nvPr>
        </p:nvSpPr>
        <p:spPr/>
        <p:txBody>
          <a:bodyPr/>
          <a:lstStyle/>
          <a:p>
            <a:fld id="{E47FECDE-5C3A-46BB-87B3-2C5BD980BCED}" type="slidenum">
              <a:rPr lang="fr-FR" smtClean="0"/>
              <a:t>16</a:t>
            </a:fld>
            <a:endParaRPr lang="fr-FR"/>
          </a:p>
        </p:txBody>
      </p:sp>
    </p:spTree>
    <p:extLst>
      <p:ext uri="{BB962C8B-B14F-4D97-AF65-F5344CB8AC3E}">
        <p14:creationId xmlns:p14="http://schemas.microsoft.com/office/powerpoint/2010/main" val="3320632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E47FECDE-5C3A-46BB-87B3-2C5BD980BCED}" type="slidenum">
              <a:rPr lang="fr-FR" smtClean="0"/>
              <a:t>17</a:t>
            </a:fld>
            <a:endParaRPr lang="fr-FR"/>
          </a:p>
        </p:txBody>
      </p:sp>
    </p:spTree>
    <p:extLst>
      <p:ext uri="{BB962C8B-B14F-4D97-AF65-F5344CB8AC3E}">
        <p14:creationId xmlns:p14="http://schemas.microsoft.com/office/powerpoint/2010/main" val="813289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E47FECDE-5C3A-46BB-87B3-2C5BD980BCED}" type="slidenum">
              <a:rPr lang="fr-FR" smtClean="0"/>
              <a:t>18</a:t>
            </a:fld>
            <a:endParaRPr lang="fr-FR"/>
          </a:p>
        </p:txBody>
      </p:sp>
    </p:spTree>
    <p:extLst>
      <p:ext uri="{BB962C8B-B14F-4D97-AF65-F5344CB8AC3E}">
        <p14:creationId xmlns:p14="http://schemas.microsoft.com/office/powerpoint/2010/main" val="763916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0" i="0" dirty="0">
                <a:solidFill>
                  <a:srgbClr val="4C5F6F"/>
                </a:solidFill>
                <a:effectLst/>
                <a:latin typeface="Roboto" panose="02000000000000000000" pitchFamily="2" charset="0"/>
              </a:rPr>
              <a:t>Content analysis: help researchers to deal with large amounts of textual data, as content analysis is useful for determining how words and word patterns are used in context </a:t>
            </a:r>
            <a:r>
              <a:rPr lang="en-US" b="0" i="0" dirty="0">
                <a:solidFill>
                  <a:srgbClr val="4C5F6F"/>
                </a:solidFill>
                <a:effectLst/>
                <a:latin typeface="Roboto" panose="02000000000000000000" pitchFamily="2" charset="0"/>
                <a:sym typeface="Wingdings" panose="05000000000000000000" pitchFamily="2" charset="2"/>
              </a:rPr>
              <a:t> to </a:t>
            </a:r>
            <a:r>
              <a:rPr lang="en-US" b="0" i="0" dirty="0">
                <a:solidFill>
                  <a:srgbClr val="4C5F6F"/>
                </a:solidFill>
                <a:effectLst/>
                <a:latin typeface="Roboto" panose="02000000000000000000" pitchFamily="2" charset="0"/>
              </a:rPr>
              <a:t>generate categories and subcategories. </a:t>
            </a:r>
            <a:r>
              <a:rPr lang="en-US" b="0" i="0" dirty="0">
                <a:solidFill>
                  <a:srgbClr val="4C5F6F"/>
                </a:solidFill>
                <a:effectLst/>
                <a:latin typeface="Roboto" panose="02000000000000000000" pitchFamily="2" charset="0"/>
                <a:sym typeface="Wingdings" panose="05000000000000000000" pitchFamily="2" charset="2"/>
              </a:rPr>
              <a:t> </a:t>
            </a:r>
            <a:r>
              <a:rPr lang="en-US" dirty="0"/>
              <a:t>A content analysis provides interesting insights into the different spheres of the Q/Q helix model. It offers detailed descriptions of both the technological and social challenges faced by the space EE regarding the growth of its entrepreneurial dynamics since the 2010s.</a:t>
            </a:r>
            <a:endParaRPr lang="en-US" b="0" i="0" dirty="0">
              <a:solidFill>
                <a:srgbClr val="4C5F6F"/>
              </a:solidFill>
              <a:effectLst/>
              <a:latin typeface="Roboto" panose="02000000000000000000" pitchFamily="2" charset="0"/>
            </a:endParaRPr>
          </a:p>
          <a:p>
            <a:r>
              <a:rPr lang="en-US" b="0" i="0" dirty="0">
                <a:solidFill>
                  <a:srgbClr val="4C5F6F"/>
                </a:solidFill>
                <a:effectLst/>
                <a:latin typeface="Roboto" panose="02000000000000000000" pitchFamily="2" charset="0"/>
              </a:rPr>
              <a:t> In thematic analysis, the researcher systematically codes all data and then begins to organize the codes, based on some similarity, into larger and larger categories that may lead to a hierarchical structure of code -&gt; subtheme -&gt; theme</a:t>
            </a:r>
          </a:p>
          <a:p>
            <a:r>
              <a:rPr lang="en-US" b="0" i="0" dirty="0">
                <a:solidFill>
                  <a:srgbClr val="4C5F6F"/>
                </a:solidFill>
                <a:effectLst/>
                <a:latin typeface="Roboto" panose="02000000000000000000" pitchFamily="2" charset="0"/>
              </a:rPr>
              <a:t>Thematic analysis is good for exploring patterns across qualitative data from participants and researchers often use this to analyze interviews. Themes are the overarching categories of common data across multiple participants. All textual data contained in a theme tells a story about that theme and is somehow related, representing different dimensions of a phenomenon. Thematic analysis helps researchers understand those aspects of a phenomenon that participants talk about frequently or in depth, and the ways in which those aspects of a phenomenon may be connected.</a:t>
            </a:r>
            <a:endParaRPr lang="en-US" dirty="0"/>
          </a:p>
        </p:txBody>
      </p:sp>
      <p:sp>
        <p:nvSpPr>
          <p:cNvPr id="4" name="Espace réservé du numéro de diapositive 3"/>
          <p:cNvSpPr>
            <a:spLocks noGrp="1"/>
          </p:cNvSpPr>
          <p:nvPr>
            <p:ph type="sldNum" sz="quarter" idx="5"/>
          </p:nvPr>
        </p:nvSpPr>
        <p:spPr/>
        <p:txBody>
          <a:bodyPr/>
          <a:lstStyle/>
          <a:p>
            <a:fld id="{E47FECDE-5C3A-46BB-87B3-2C5BD980BCED}" type="slidenum">
              <a:rPr lang="fr-FR" smtClean="0"/>
              <a:t>19</a:t>
            </a:fld>
            <a:endParaRPr lang="fr-FR"/>
          </a:p>
        </p:txBody>
      </p:sp>
    </p:spTree>
    <p:extLst>
      <p:ext uri="{BB962C8B-B14F-4D97-AF65-F5344CB8AC3E}">
        <p14:creationId xmlns:p14="http://schemas.microsoft.com/office/powerpoint/2010/main" val="1681529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e 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AAC897-24B6-4D0B-A5AC-40927E4166B7}"/>
              </a:ext>
            </a:extLst>
          </p:cNvPr>
          <p:cNvSpPr>
            <a:spLocks noGrp="1"/>
          </p:cNvSpPr>
          <p:nvPr>
            <p:ph type="title" hasCustomPrompt="1"/>
          </p:nvPr>
        </p:nvSpPr>
        <p:spPr/>
        <p:txBody>
          <a:bodyPr>
            <a:noAutofit/>
          </a:bodyPr>
          <a:lstStyle>
            <a:lvl1pPr>
              <a:defRPr/>
            </a:lvl1pPr>
          </a:lstStyle>
          <a:p>
            <a:r>
              <a:rPr lang="fr-FR" dirty="0"/>
              <a:t>Titre du chapitre</a:t>
            </a:r>
          </a:p>
        </p:txBody>
      </p:sp>
      <p:sp>
        <p:nvSpPr>
          <p:cNvPr id="6" name="Espace réservé du texte 6">
            <a:extLst>
              <a:ext uri="{FF2B5EF4-FFF2-40B4-BE49-F238E27FC236}">
                <a16:creationId xmlns:a16="http://schemas.microsoft.com/office/drawing/2014/main" id="{97FFA61D-1C7E-4B2C-A014-741379EE8754}"/>
              </a:ext>
            </a:extLst>
          </p:cNvPr>
          <p:cNvSpPr>
            <a:spLocks noGrp="1"/>
          </p:cNvSpPr>
          <p:nvPr>
            <p:ph type="body" sz="quarter" idx="13" hasCustomPrompt="1"/>
          </p:nvPr>
        </p:nvSpPr>
        <p:spPr>
          <a:xfrm>
            <a:off x="685800" y="1429063"/>
            <a:ext cx="10930200" cy="4411020"/>
          </a:xfrm>
        </p:spPr>
        <p:txBody>
          <a:bodyPr lIns="180000" rIns="360000">
            <a:noAutofit/>
          </a:bodyPr>
          <a:lstStyle>
            <a:lvl1pPr>
              <a:defRPr/>
            </a:lvl1pPr>
            <a:lvl3pPr>
              <a:defRPr baseline="0">
                <a:solidFill>
                  <a:schemeClr val="accent2"/>
                </a:solidFill>
              </a:defRPr>
            </a:lvl3pPr>
            <a:lvl4pPr>
              <a:defRPr/>
            </a:lvl4pPr>
            <a:lvl5pPr>
              <a:defRPr/>
            </a:lvl5pPr>
            <a:lvl7pPr>
              <a:defRPr/>
            </a:lvl7pPr>
            <a:lvl8pPr>
              <a:defRPr/>
            </a:lvl8pPr>
            <a:lvl9pPr>
              <a:defRPr/>
            </a:lvl9pPr>
          </a:lstStyle>
          <a:p>
            <a:pPr lvl="2"/>
            <a:r>
              <a:rPr lang="fr-FR" dirty="0"/>
              <a:t>3. Titre</a:t>
            </a:r>
          </a:p>
          <a:p>
            <a:pPr lvl="6"/>
            <a:r>
              <a:rPr lang="fr-FR" dirty="0"/>
              <a:t>Votre texte. </a:t>
            </a:r>
          </a:p>
          <a:p>
            <a:pPr lvl="7"/>
            <a:r>
              <a:rPr lang="fr-FR" dirty="0"/>
              <a:t>Votre texte avec puce</a:t>
            </a:r>
          </a:p>
          <a:p>
            <a:pPr lvl="8"/>
            <a:r>
              <a:rPr lang="fr-FR" dirty="0"/>
              <a:t>Votre texte avec sous-puce</a:t>
            </a:r>
          </a:p>
          <a:p>
            <a:pPr lvl="4"/>
            <a:r>
              <a:rPr lang="fr-FR" dirty="0"/>
              <a:t>3.1 Sous-titre</a:t>
            </a:r>
          </a:p>
          <a:p>
            <a:pPr lvl="6"/>
            <a:r>
              <a:rPr lang="fr-FR" dirty="0"/>
              <a:t>Votre texte. </a:t>
            </a:r>
          </a:p>
          <a:p>
            <a:pPr lvl="7"/>
            <a:r>
              <a:rPr lang="fr-FR" dirty="0"/>
              <a:t>Votre texte avec puce</a:t>
            </a:r>
          </a:p>
          <a:p>
            <a:pPr lvl="8"/>
            <a:r>
              <a:rPr lang="fr-FR" dirty="0"/>
              <a:t>Votre texte avec sous-puce</a:t>
            </a:r>
          </a:p>
          <a:p>
            <a:pPr lvl="6"/>
            <a:endParaRPr lang="fr-FR" dirty="0"/>
          </a:p>
        </p:txBody>
      </p:sp>
      <p:sp>
        <p:nvSpPr>
          <p:cNvPr id="7" name="Espace réservé de la date 6">
            <a:extLst>
              <a:ext uri="{FF2B5EF4-FFF2-40B4-BE49-F238E27FC236}">
                <a16:creationId xmlns:a16="http://schemas.microsoft.com/office/drawing/2014/main" id="{0EA6AE2A-EA00-47F4-A1AF-0FEEFB96FFFD}"/>
              </a:ext>
            </a:extLst>
          </p:cNvPr>
          <p:cNvSpPr>
            <a:spLocks noGrp="1"/>
          </p:cNvSpPr>
          <p:nvPr>
            <p:ph type="dt" sz="half" idx="14"/>
          </p:nvPr>
        </p:nvSpPr>
        <p:spPr/>
        <p:txBody>
          <a:bodyPr/>
          <a:lstStyle/>
          <a:p>
            <a:endParaRPr lang="fr-FR" dirty="0">
              <a:solidFill>
                <a:srgbClr val="EB4E5F"/>
              </a:solidFill>
            </a:endParaRPr>
          </a:p>
        </p:txBody>
      </p:sp>
      <p:sp>
        <p:nvSpPr>
          <p:cNvPr id="8" name="Espace réservé du pied de page 7">
            <a:extLst>
              <a:ext uri="{FF2B5EF4-FFF2-40B4-BE49-F238E27FC236}">
                <a16:creationId xmlns:a16="http://schemas.microsoft.com/office/drawing/2014/main" id="{29067769-2648-4F48-8880-9C09A613FA8D}"/>
              </a:ext>
            </a:extLst>
          </p:cNvPr>
          <p:cNvSpPr>
            <a:spLocks noGrp="1"/>
          </p:cNvSpPr>
          <p:nvPr>
            <p:ph type="ftr" sz="quarter" idx="15"/>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23A531E3-46A0-488A-B76B-5B2F4F18AD0B}"/>
              </a:ext>
            </a:extLst>
          </p:cNvPr>
          <p:cNvSpPr>
            <a:spLocks noGrp="1"/>
          </p:cNvSpPr>
          <p:nvPr>
            <p:ph type="sldNum" sz="quarter" idx="16"/>
          </p:nvPr>
        </p:nvSpPr>
        <p:spPr/>
        <p:txBody>
          <a:bodyPr/>
          <a:lstStyle/>
          <a:p>
            <a:fld id="{2B623574-9FE8-49F6-A313-28ADE217C817}" type="slidenum">
              <a:rPr lang="fr-FR" smtClean="0"/>
              <a:pPr/>
              <a:t>‹N°›</a:t>
            </a:fld>
            <a:endParaRPr lang="fr-FR"/>
          </a:p>
        </p:txBody>
      </p:sp>
    </p:spTree>
    <p:extLst>
      <p:ext uri="{BB962C8B-B14F-4D97-AF65-F5344CB8AC3E}">
        <p14:creationId xmlns:p14="http://schemas.microsoft.com/office/powerpoint/2010/main" val="3806516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cran accueil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7073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cran accueil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2BE050E-8212-45E3-A7FF-FCBD6AF3F565}"/>
              </a:ext>
            </a:extLst>
          </p:cNvPr>
          <p:cNvPicPr>
            <a:picLocks noChangeAspect="1"/>
          </p:cNvPicPr>
          <p:nvPr userDrawn="1"/>
        </p:nvPicPr>
        <p:blipFill>
          <a:blip r:embed="rId3"/>
          <a:stretch>
            <a:fillRect/>
          </a:stretch>
        </p:blipFill>
        <p:spPr>
          <a:xfrm>
            <a:off x="2761983" y="1519518"/>
            <a:ext cx="6668034" cy="3818965"/>
          </a:xfrm>
          <a:prstGeom prst="rect">
            <a:avLst/>
          </a:prstGeom>
        </p:spPr>
      </p:pic>
    </p:spTree>
    <p:extLst>
      <p:ext uri="{BB962C8B-B14F-4D97-AF65-F5344CB8AC3E}">
        <p14:creationId xmlns:p14="http://schemas.microsoft.com/office/powerpoint/2010/main" val="3479248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cran accueil 3">
    <p:bg>
      <p:bgPr>
        <a:solidFill>
          <a:schemeClr val="bg1">
            <a:lumMod val="85000"/>
          </a:schemeClr>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519AD89-BB29-41D2-9D04-CB4A27F4D5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 5">
            <a:extLst>
              <a:ext uri="{FF2B5EF4-FFF2-40B4-BE49-F238E27FC236}">
                <a16:creationId xmlns:a16="http://schemas.microsoft.com/office/drawing/2014/main" id="{264162EB-14E6-7C4A-8FA9-2FDBCDC1889A}"/>
              </a:ext>
            </a:extLst>
          </p:cNvPr>
          <p:cNvPicPr>
            <a:picLocks noChangeAspect="1"/>
          </p:cNvPicPr>
          <p:nvPr userDrawn="1"/>
        </p:nvPicPr>
        <p:blipFill>
          <a:blip r:embed="rId3"/>
          <a:stretch>
            <a:fillRect/>
          </a:stretch>
        </p:blipFill>
        <p:spPr>
          <a:xfrm>
            <a:off x="2761983" y="677731"/>
            <a:ext cx="6668034" cy="3818965"/>
          </a:xfrm>
          <a:prstGeom prst="rect">
            <a:avLst/>
          </a:prstGeom>
        </p:spPr>
      </p:pic>
    </p:spTree>
    <p:extLst>
      <p:ext uri="{BB962C8B-B14F-4D97-AF65-F5344CB8AC3E}">
        <p14:creationId xmlns:p14="http://schemas.microsoft.com/office/powerpoint/2010/main" val="4256238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Ecran accueil 2">
    <p:bg>
      <p:bgPr>
        <a:gradFill>
          <a:gsLst>
            <a:gs pos="0">
              <a:srgbClr val="EB4E5F"/>
            </a:gs>
            <a:gs pos="50000">
              <a:srgbClr val="EB4E5F"/>
            </a:gs>
            <a:gs pos="100000">
              <a:srgbClr val="B11B39"/>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CC1EE42-A2EC-4CC9-92CA-7772C4D794E4}"/>
              </a:ext>
            </a:extLst>
          </p:cNvPr>
          <p:cNvPicPr>
            <a:picLocks noChangeAspect="1"/>
          </p:cNvPicPr>
          <p:nvPr userDrawn="1"/>
        </p:nvPicPr>
        <p:blipFill rotWithShape="1">
          <a:blip r:embed="rId2"/>
          <a:srcRect t="9084" b="1127"/>
          <a:stretch/>
        </p:blipFill>
        <p:spPr>
          <a:xfrm>
            <a:off x="1004047" y="0"/>
            <a:ext cx="10183906" cy="6858000"/>
          </a:xfrm>
          <a:prstGeom prst="rect">
            <a:avLst/>
          </a:prstGeom>
        </p:spPr>
      </p:pic>
    </p:spTree>
    <p:extLst>
      <p:ext uri="{BB962C8B-B14F-4D97-AF65-F5344CB8AC3E}">
        <p14:creationId xmlns:p14="http://schemas.microsoft.com/office/powerpoint/2010/main" val="2928325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0828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5CFC145-845E-E44A-95BB-040E44A58C0A}"/>
              </a:ext>
            </a:extLst>
          </p:cNvPr>
          <p:cNvPicPr>
            <a:picLocks noChangeAspect="1"/>
          </p:cNvPicPr>
          <p:nvPr userDrawn="1"/>
        </p:nvPicPr>
        <p:blipFill>
          <a:blip r:embed="rId3"/>
          <a:stretch>
            <a:fillRect/>
          </a:stretch>
        </p:blipFill>
        <p:spPr>
          <a:xfrm>
            <a:off x="4993491" y="3394038"/>
            <a:ext cx="2205019" cy="425254"/>
          </a:xfrm>
          <a:prstGeom prst="rect">
            <a:avLst/>
          </a:prstGeom>
        </p:spPr>
      </p:pic>
    </p:spTree>
    <p:extLst>
      <p:ext uri="{BB962C8B-B14F-4D97-AF65-F5344CB8AC3E}">
        <p14:creationId xmlns:p14="http://schemas.microsoft.com/office/powerpoint/2010/main" val="2634365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3">
    <p:bg>
      <p:bgPr>
        <a:solidFill>
          <a:schemeClr val="bg1">
            <a:lumMod val="85000"/>
          </a:schemeClr>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8EE51CD-73DC-4A79-8FF0-1655D736E7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 4">
            <a:extLst>
              <a:ext uri="{FF2B5EF4-FFF2-40B4-BE49-F238E27FC236}">
                <a16:creationId xmlns:a16="http://schemas.microsoft.com/office/drawing/2014/main" id="{B10BDFD0-42F0-9447-806C-B5762A04F870}"/>
              </a:ext>
            </a:extLst>
          </p:cNvPr>
          <p:cNvPicPr>
            <a:picLocks noChangeAspect="1"/>
          </p:cNvPicPr>
          <p:nvPr userDrawn="1"/>
        </p:nvPicPr>
        <p:blipFill>
          <a:blip r:embed="rId3"/>
          <a:stretch>
            <a:fillRect/>
          </a:stretch>
        </p:blipFill>
        <p:spPr>
          <a:xfrm>
            <a:off x="4993491" y="3394038"/>
            <a:ext cx="2205019" cy="425254"/>
          </a:xfrm>
          <a:prstGeom prst="rect">
            <a:avLst/>
          </a:prstGeom>
        </p:spPr>
      </p:pic>
    </p:spTree>
    <p:extLst>
      <p:ext uri="{BB962C8B-B14F-4D97-AF65-F5344CB8AC3E}">
        <p14:creationId xmlns:p14="http://schemas.microsoft.com/office/powerpoint/2010/main" val="536326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Thank You 4">
    <p:bg>
      <p:bgPr>
        <a:gradFill>
          <a:gsLst>
            <a:gs pos="0">
              <a:srgbClr val="EB4E5F"/>
            </a:gs>
            <a:gs pos="50000">
              <a:srgbClr val="EB4E5F"/>
            </a:gs>
            <a:gs pos="100000">
              <a:srgbClr val="B11B39"/>
            </a:gs>
          </a:gsLst>
          <a:path path="circle">
            <a:fillToRect l="50000" t="50000" r="50000" b="50000"/>
          </a:path>
        </a:gra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D25D6BF-868C-C843-90D5-4BE02E0B046B}"/>
              </a:ext>
            </a:extLst>
          </p:cNvPr>
          <p:cNvPicPr>
            <a:picLocks noChangeAspect="1"/>
          </p:cNvPicPr>
          <p:nvPr userDrawn="1"/>
        </p:nvPicPr>
        <p:blipFill>
          <a:blip r:embed="rId2"/>
          <a:stretch>
            <a:fillRect/>
          </a:stretch>
        </p:blipFill>
        <p:spPr>
          <a:xfrm>
            <a:off x="4993491" y="3394038"/>
            <a:ext cx="2205019" cy="425254"/>
          </a:xfrm>
          <a:prstGeom prst="rect">
            <a:avLst/>
          </a:prstGeom>
        </p:spPr>
      </p:pic>
    </p:spTree>
    <p:extLst>
      <p:ext uri="{BB962C8B-B14F-4D97-AF65-F5344CB8AC3E}">
        <p14:creationId xmlns:p14="http://schemas.microsoft.com/office/powerpoint/2010/main" val="2020175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e et 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28C35C-D6ED-4BD0-98CE-E8E62DBD2583}"/>
              </a:ext>
            </a:extLst>
          </p:cNvPr>
          <p:cNvSpPr>
            <a:spLocks noGrp="1"/>
          </p:cNvSpPr>
          <p:nvPr>
            <p:ph type="title" hasCustomPrompt="1"/>
          </p:nvPr>
        </p:nvSpPr>
        <p:spPr/>
        <p:txBody>
          <a:bodyPr/>
          <a:lstStyle>
            <a:lvl1pPr>
              <a:defRPr/>
            </a:lvl1pPr>
          </a:lstStyle>
          <a:p>
            <a:r>
              <a:rPr lang="fr-FR" dirty="0"/>
              <a:t>Titre du chapitre</a:t>
            </a:r>
          </a:p>
        </p:txBody>
      </p:sp>
      <p:sp>
        <p:nvSpPr>
          <p:cNvPr id="3" name="Espace réservé de la date 2">
            <a:extLst>
              <a:ext uri="{FF2B5EF4-FFF2-40B4-BE49-F238E27FC236}">
                <a16:creationId xmlns:a16="http://schemas.microsoft.com/office/drawing/2014/main" id="{190176F3-0990-444B-ADE7-503EC7206036}"/>
              </a:ext>
            </a:extLst>
          </p:cNvPr>
          <p:cNvSpPr>
            <a:spLocks noGrp="1"/>
          </p:cNvSpPr>
          <p:nvPr>
            <p:ph type="dt" sz="half" idx="10"/>
          </p:nvPr>
        </p:nvSpPr>
        <p:spPr/>
        <p:txBody>
          <a:bodyPr/>
          <a:lstStyle/>
          <a:p>
            <a:endParaRPr lang="fr-FR" dirty="0">
              <a:solidFill>
                <a:srgbClr val="EB4E5F"/>
              </a:solidFill>
            </a:endParaRPr>
          </a:p>
        </p:txBody>
      </p:sp>
      <p:sp>
        <p:nvSpPr>
          <p:cNvPr id="4" name="Espace réservé du pied de page 3">
            <a:extLst>
              <a:ext uri="{FF2B5EF4-FFF2-40B4-BE49-F238E27FC236}">
                <a16:creationId xmlns:a16="http://schemas.microsoft.com/office/drawing/2014/main" id="{F515B655-020F-4E60-BBF4-629430F2B370}"/>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DB992363-915B-4095-B56E-B692EA8AE5F7}"/>
              </a:ext>
            </a:extLst>
          </p:cNvPr>
          <p:cNvSpPr>
            <a:spLocks noGrp="1"/>
          </p:cNvSpPr>
          <p:nvPr>
            <p:ph type="sldNum" sz="quarter" idx="12"/>
          </p:nvPr>
        </p:nvSpPr>
        <p:spPr/>
        <p:txBody>
          <a:bodyPr/>
          <a:lstStyle/>
          <a:p>
            <a:fld id="{2B623574-9FE8-49F6-A313-28ADE217C817}" type="slidenum">
              <a:rPr lang="fr-FR" smtClean="0"/>
              <a:pPr/>
              <a:t>‹N°›</a:t>
            </a:fld>
            <a:endParaRPr lang="fr-FR"/>
          </a:p>
        </p:txBody>
      </p:sp>
      <p:sp>
        <p:nvSpPr>
          <p:cNvPr id="6" name="Espace réservé du texte 6">
            <a:extLst>
              <a:ext uri="{FF2B5EF4-FFF2-40B4-BE49-F238E27FC236}">
                <a16:creationId xmlns:a16="http://schemas.microsoft.com/office/drawing/2014/main" id="{7FB98EB0-4387-47BB-B9FF-0E6A820D68FE}"/>
              </a:ext>
            </a:extLst>
          </p:cNvPr>
          <p:cNvSpPr>
            <a:spLocks noGrp="1"/>
          </p:cNvSpPr>
          <p:nvPr>
            <p:ph type="body" sz="quarter" idx="13" hasCustomPrompt="1"/>
          </p:nvPr>
        </p:nvSpPr>
        <p:spPr>
          <a:xfrm>
            <a:off x="673101" y="1429062"/>
            <a:ext cx="5207000" cy="4419647"/>
          </a:xfrm>
        </p:spPr>
        <p:txBody>
          <a:bodyPr lIns="180000" rIns="360000">
            <a:noAutofit/>
          </a:bodyPr>
          <a:lstStyle>
            <a:lvl1pPr>
              <a:defRPr/>
            </a:lvl1pPr>
            <a:lvl7pPr>
              <a:defRPr/>
            </a:lvl7pPr>
          </a:lstStyle>
          <a:p>
            <a:pPr lvl="6"/>
            <a:r>
              <a:rPr lang="fr-FR" dirty="0"/>
              <a:t>Saisissez ici votre texte</a:t>
            </a:r>
          </a:p>
        </p:txBody>
      </p:sp>
      <p:sp>
        <p:nvSpPr>
          <p:cNvPr id="7" name="Espace réservé pour une image  8">
            <a:extLst>
              <a:ext uri="{FF2B5EF4-FFF2-40B4-BE49-F238E27FC236}">
                <a16:creationId xmlns:a16="http://schemas.microsoft.com/office/drawing/2014/main" id="{4330F74C-654E-40FB-8AE2-DFEA1EFBD017}"/>
              </a:ext>
            </a:extLst>
          </p:cNvPr>
          <p:cNvSpPr>
            <a:spLocks noGrp="1"/>
          </p:cNvSpPr>
          <p:nvPr>
            <p:ph type="pic" sz="quarter" idx="14" hasCustomPrompt="1"/>
          </p:nvPr>
        </p:nvSpPr>
        <p:spPr>
          <a:xfrm>
            <a:off x="6311901" y="1429061"/>
            <a:ext cx="5207000" cy="4419647"/>
          </a:xfrm>
        </p:spPr>
        <p:txBody>
          <a:bodyPr lIns="180000" anchor="t" anchorCtr="0">
            <a:noAutofit/>
          </a:bodyPr>
          <a:lstStyle>
            <a:lvl1pPr algn="ctr">
              <a:spcAft>
                <a:spcPts val="0"/>
              </a:spcAft>
              <a:defRPr sz="1400">
                <a:solidFill>
                  <a:schemeClr val="tx1"/>
                </a:solidFill>
              </a:defRPr>
            </a:lvl1pPr>
            <a:lvl3pPr>
              <a:defRPr/>
            </a:lvl3pPr>
            <a:lvl7pPr algn="ctr">
              <a:defRPr/>
            </a:lvl7pPr>
          </a:lstStyle>
          <a:p>
            <a:pPr lvl="0"/>
            <a:r>
              <a:rPr lang="fr-FR" dirty="0"/>
              <a:t>Cliquez sur l’icône pour insérer une image</a:t>
            </a:r>
          </a:p>
        </p:txBody>
      </p:sp>
    </p:spTree>
    <p:extLst>
      <p:ext uri="{BB962C8B-B14F-4D97-AF65-F5344CB8AC3E}">
        <p14:creationId xmlns:p14="http://schemas.microsoft.com/office/powerpoint/2010/main" val="109378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B8A8C9-07BF-4545-8781-0C2D65595D27}"/>
              </a:ext>
            </a:extLst>
          </p:cNvPr>
          <p:cNvSpPr>
            <a:spLocks noGrp="1"/>
          </p:cNvSpPr>
          <p:nvPr>
            <p:ph type="title" hasCustomPrompt="1"/>
          </p:nvPr>
        </p:nvSpPr>
        <p:spPr/>
        <p:txBody>
          <a:bodyPr/>
          <a:lstStyle>
            <a:lvl1pPr>
              <a:defRPr/>
            </a:lvl1pPr>
          </a:lstStyle>
          <a:p>
            <a:r>
              <a:rPr lang="fr-FR" dirty="0"/>
              <a:t>Titre du chapitre</a:t>
            </a:r>
          </a:p>
        </p:txBody>
      </p:sp>
      <p:sp>
        <p:nvSpPr>
          <p:cNvPr id="3" name="Espace réservé de la date 2">
            <a:extLst>
              <a:ext uri="{FF2B5EF4-FFF2-40B4-BE49-F238E27FC236}">
                <a16:creationId xmlns:a16="http://schemas.microsoft.com/office/drawing/2014/main" id="{0F840A13-BF0E-4E1C-A864-23677E576458}"/>
              </a:ext>
            </a:extLst>
          </p:cNvPr>
          <p:cNvSpPr>
            <a:spLocks noGrp="1"/>
          </p:cNvSpPr>
          <p:nvPr>
            <p:ph type="dt" sz="half" idx="10"/>
          </p:nvPr>
        </p:nvSpPr>
        <p:spPr/>
        <p:txBody>
          <a:bodyPr/>
          <a:lstStyle/>
          <a:p>
            <a:endParaRPr lang="fr-FR" dirty="0">
              <a:solidFill>
                <a:srgbClr val="EB4E5F"/>
              </a:solidFill>
            </a:endParaRPr>
          </a:p>
        </p:txBody>
      </p:sp>
      <p:sp>
        <p:nvSpPr>
          <p:cNvPr id="4" name="Espace réservé du pied de page 3">
            <a:extLst>
              <a:ext uri="{FF2B5EF4-FFF2-40B4-BE49-F238E27FC236}">
                <a16:creationId xmlns:a16="http://schemas.microsoft.com/office/drawing/2014/main" id="{BD09ACE3-ABA0-4E45-B3E6-8ED94FF8B276}"/>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22548BD3-DBD7-43F6-9416-7DB414E3E999}"/>
              </a:ext>
            </a:extLst>
          </p:cNvPr>
          <p:cNvSpPr>
            <a:spLocks noGrp="1"/>
          </p:cNvSpPr>
          <p:nvPr>
            <p:ph type="sldNum" sz="quarter" idx="12"/>
          </p:nvPr>
        </p:nvSpPr>
        <p:spPr/>
        <p:txBody>
          <a:bodyPr/>
          <a:lstStyle/>
          <a:p>
            <a:fld id="{2B623574-9FE8-49F6-A313-28ADE217C817}" type="slidenum">
              <a:rPr lang="fr-FR" smtClean="0"/>
              <a:pPr/>
              <a:t>‹N°›</a:t>
            </a:fld>
            <a:endParaRPr lang="fr-FR"/>
          </a:p>
        </p:txBody>
      </p:sp>
      <p:sp>
        <p:nvSpPr>
          <p:cNvPr id="6" name="Espace réservé du texte 6">
            <a:extLst>
              <a:ext uri="{FF2B5EF4-FFF2-40B4-BE49-F238E27FC236}">
                <a16:creationId xmlns:a16="http://schemas.microsoft.com/office/drawing/2014/main" id="{3E3C8771-DFA7-4E19-B1FB-A4A3E3F65F32}"/>
              </a:ext>
            </a:extLst>
          </p:cNvPr>
          <p:cNvSpPr>
            <a:spLocks noGrp="1"/>
          </p:cNvSpPr>
          <p:nvPr>
            <p:ph type="body" sz="quarter" idx="13" hasCustomPrompt="1"/>
          </p:nvPr>
        </p:nvSpPr>
        <p:spPr>
          <a:xfrm>
            <a:off x="673100" y="1149897"/>
            <a:ext cx="10960100" cy="596923"/>
          </a:xfrm>
        </p:spPr>
        <p:txBody>
          <a:bodyPr lIns="180000">
            <a:noAutofit/>
          </a:bodyPr>
          <a:lstStyle>
            <a:lvl1pPr>
              <a:defRPr/>
            </a:lvl1pPr>
            <a:lvl3pPr>
              <a:defRPr baseline="0">
                <a:solidFill>
                  <a:schemeClr val="accent2"/>
                </a:solidFill>
              </a:defRPr>
            </a:lvl3pPr>
          </a:lstStyle>
          <a:p>
            <a:pPr lvl="2"/>
            <a:r>
              <a:rPr lang="fr-FR" dirty="0"/>
              <a:t>Titre de votre tableau</a:t>
            </a:r>
          </a:p>
        </p:txBody>
      </p:sp>
      <p:sp>
        <p:nvSpPr>
          <p:cNvPr id="7" name="Espace réservé du tableau 8">
            <a:extLst>
              <a:ext uri="{FF2B5EF4-FFF2-40B4-BE49-F238E27FC236}">
                <a16:creationId xmlns:a16="http://schemas.microsoft.com/office/drawing/2014/main" id="{B25861CD-B6A1-43F9-A4B3-6B42473126F0}"/>
              </a:ext>
            </a:extLst>
          </p:cNvPr>
          <p:cNvSpPr>
            <a:spLocks noGrp="1"/>
          </p:cNvSpPr>
          <p:nvPr>
            <p:ph type="tbl" sz="quarter" idx="14" hasCustomPrompt="1"/>
          </p:nvPr>
        </p:nvSpPr>
        <p:spPr>
          <a:xfrm>
            <a:off x="673100" y="1949451"/>
            <a:ext cx="10960100" cy="3686174"/>
          </a:xfrm>
        </p:spPr>
        <p:txBody>
          <a:bodyPr lIns="0" rIns="0" anchor="t" anchorCtr="0">
            <a:noAutofit/>
          </a:bodyPr>
          <a:lstStyle>
            <a:lvl1pPr algn="ctr">
              <a:defRPr sz="1600">
                <a:solidFill>
                  <a:schemeClr val="tx1"/>
                </a:solidFill>
              </a:defRPr>
            </a:lvl1pPr>
            <a:lvl4pPr>
              <a:defRPr sz="1800"/>
            </a:lvl4pPr>
            <a:lvl7pPr algn="ctr">
              <a:defRPr/>
            </a:lvl7pPr>
          </a:lstStyle>
          <a:p>
            <a:pPr lvl="0"/>
            <a:r>
              <a:rPr lang="fr-FR" dirty="0"/>
              <a:t>Ajoutez ici votre tableau</a:t>
            </a:r>
          </a:p>
        </p:txBody>
      </p:sp>
    </p:spTree>
    <p:extLst>
      <p:ext uri="{BB962C8B-B14F-4D97-AF65-F5344CB8AC3E}">
        <p14:creationId xmlns:p14="http://schemas.microsoft.com/office/powerpoint/2010/main" val="3730448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0E1448EA-49F2-D149-B4E7-3E3516078006}"/>
              </a:ext>
            </a:extLst>
          </p:cNvPr>
          <p:cNvSpPr>
            <a:spLocks noGrp="1"/>
          </p:cNvSpPr>
          <p:nvPr>
            <p:ph type="title" hasCustomPrompt="1"/>
          </p:nvPr>
        </p:nvSpPr>
        <p:spPr/>
        <p:txBody>
          <a:bodyPr/>
          <a:lstStyle>
            <a:lvl1pPr>
              <a:defRPr/>
            </a:lvl1pPr>
          </a:lstStyle>
          <a:p>
            <a:r>
              <a:rPr lang="fr-FR" dirty="0"/>
              <a:t>Titre de la présentation</a:t>
            </a:r>
          </a:p>
        </p:txBody>
      </p:sp>
      <p:sp>
        <p:nvSpPr>
          <p:cNvPr id="3" name="Espace réservé du texte 2">
            <a:extLst>
              <a:ext uri="{FF2B5EF4-FFF2-40B4-BE49-F238E27FC236}">
                <a16:creationId xmlns:a16="http://schemas.microsoft.com/office/drawing/2014/main" id="{7D86976E-869E-46E6-A01C-85C240ED1A2F}"/>
              </a:ext>
            </a:extLst>
          </p:cNvPr>
          <p:cNvSpPr>
            <a:spLocks noGrp="1"/>
          </p:cNvSpPr>
          <p:nvPr>
            <p:ph type="body" sz="quarter" idx="25" hasCustomPrompt="1"/>
          </p:nvPr>
        </p:nvSpPr>
        <p:spPr>
          <a:xfrm>
            <a:off x="770627" y="1153339"/>
            <a:ext cx="5325371" cy="1090112"/>
          </a:xfrm>
        </p:spPr>
        <p:txBody>
          <a:bodyPr lIns="0" anchor="b" anchorCtr="0">
            <a:noAutofit/>
          </a:bodyPr>
          <a:lstStyle>
            <a:lvl1pPr>
              <a:defRPr/>
            </a:lvl1pPr>
          </a:lstStyle>
          <a:p>
            <a:pPr lvl="1"/>
            <a:r>
              <a:rPr lang="fr-FR" dirty="0"/>
              <a:t>Sommaire</a:t>
            </a:r>
          </a:p>
        </p:txBody>
      </p:sp>
      <p:sp>
        <p:nvSpPr>
          <p:cNvPr id="7" name="Espace réservé du texte 6">
            <a:extLst>
              <a:ext uri="{FF2B5EF4-FFF2-40B4-BE49-F238E27FC236}">
                <a16:creationId xmlns:a16="http://schemas.microsoft.com/office/drawing/2014/main" id="{9D141609-2DAB-4F58-B13F-64A67824B2D5}"/>
              </a:ext>
            </a:extLst>
          </p:cNvPr>
          <p:cNvSpPr>
            <a:spLocks noGrp="1"/>
          </p:cNvSpPr>
          <p:nvPr>
            <p:ph type="body" sz="quarter" idx="27" hasCustomPrompt="1"/>
          </p:nvPr>
        </p:nvSpPr>
        <p:spPr>
          <a:xfrm>
            <a:off x="6350002" y="2585801"/>
            <a:ext cx="5467348" cy="3797745"/>
          </a:xfrm>
        </p:spPr>
        <p:txBody>
          <a:bodyPr lIns="360000">
            <a:noAutofit/>
          </a:bodyPr>
          <a:lstStyle>
            <a:lvl3pPr>
              <a:defRPr/>
            </a:lvl3pPr>
            <a:lvl4pPr marL="342900" indent="-342900">
              <a:buAutoNum type="arabicPeriod"/>
              <a:defRPr/>
            </a:lvl4pPr>
          </a:lstStyle>
          <a:p>
            <a:pPr lvl="2"/>
            <a:r>
              <a:rPr lang="fr-FR" dirty="0"/>
              <a:t>B. Nom du chapitre</a:t>
            </a:r>
          </a:p>
          <a:p>
            <a:pPr lvl="3"/>
            <a:r>
              <a:rPr lang="fr-FR" dirty="0"/>
              <a:t>Titre 1</a:t>
            </a:r>
          </a:p>
          <a:p>
            <a:pPr lvl="3"/>
            <a:r>
              <a:rPr lang="fr-FR" dirty="0"/>
              <a:t>Titre 2</a:t>
            </a:r>
          </a:p>
          <a:p>
            <a:pPr lvl="2"/>
            <a:endParaRPr lang="fr-FR" dirty="0"/>
          </a:p>
        </p:txBody>
      </p:sp>
      <p:sp>
        <p:nvSpPr>
          <p:cNvPr id="23" name="Espace réservé du texte 22">
            <a:extLst>
              <a:ext uri="{FF2B5EF4-FFF2-40B4-BE49-F238E27FC236}">
                <a16:creationId xmlns:a16="http://schemas.microsoft.com/office/drawing/2014/main" id="{21160D5A-821D-4148-97FB-001F200C51EF}"/>
              </a:ext>
            </a:extLst>
          </p:cNvPr>
          <p:cNvSpPr>
            <a:spLocks noGrp="1"/>
          </p:cNvSpPr>
          <p:nvPr>
            <p:ph type="body" sz="quarter" idx="28" hasCustomPrompt="1"/>
          </p:nvPr>
        </p:nvSpPr>
        <p:spPr>
          <a:xfrm>
            <a:off x="525272" y="2587017"/>
            <a:ext cx="5467349" cy="3796528"/>
          </a:xfrm>
        </p:spPr>
        <p:txBody>
          <a:bodyPr lIns="360000">
            <a:noAutofit/>
          </a:bodyPr>
          <a:lstStyle>
            <a:lvl1pPr>
              <a:defRPr/>
            </a:lvl1pPr>
            <a:lvl3pPr marL="457200" indent="-457200">
              <a:buAutoNum type="alphaUcPeriod"/>
              <a:defRPr/>
            </a:lvl3pPr>
            <a:lvl4pPr marL="342900" indent="-342900">
              <a:buAutoNum type="arabicPeriod"/>
              <a:defRPr/>
            </a:lvl4pPr>
            <a:lvl5pPr>
              <a:defRPr/>
            </a:lvl5pPr>
          </a:lstStyle>
          <a:p>
            <a:pPr lvl="2"/>
            <a:r>
              <a:rPr lang="fr-FR" dirty="0"/>
              <a:t>Nom du chapitre</a:t>
            </a:r>
          </a:p>
          <a:p>
            <a:pPr lvl="3"/>
            <a:r>
              <a:rPr lang="fr-FR" dirty="0"/>
              <a:t>Titre 1</a:t>
            </a:r>
          </a:p>
          <a:p>
            <a:pPr lvl="3"/>
            <a:r>
              <a:rPr lang="fr-FR" dirty="0"/>
              <a:t>Titre 2</a:t>
            </a:r>
          </a:p>
          <a:p>
            <a:pPr lvl="3"/>
            <a:r>
              <a:rPr lang="fr-FR" dirty="0"/>
              <a:t>Titre 3</a:t>
            </a:r>
          </a:p>
          <a:p>
            <a:pPr lvl="3"/>
            <a:r>
              <a:rPr lang="fr-FR" dirty="0"/>
              <a:t>Titre 4</a:t>
            </a:r>
          </a:p>
          <a:p>
            <a:pPr lvl="3"/>
            <a:r>
              <a:rPr lang="fr-FR" dirty="0"/>
              <a:t>Titre 5</a:t>
            </a:r>
          </a:p>
          <a:p>
            <a:pPr lvl="2"/>
            <a:endParaRPr lang="fr-FR" dirty="0"/>
          </a:p>
        </p:txBody>
      </p:sp>
    </p:spTree>
    <p:extLst>
      <p:ext uri="{BB962C8B-B14F-4D97-AF65-F5344CB8AC3E}">
        <p14:creationId xmlns:p14="http://schemas.microsoft.com/office/powerpoint/2010/main" val="13236314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rcalai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F424D8-2313-458F-855A-C1956FB593B0}"/>
              </a:ext>
            </a:extLst>
          </p:cNvPr>
          <p:cNvSpPr>
            <a:spLocks noGrp="1"/>
          </p:cNvSpPr>
          <p:nvPr>
            <p:ph type="title" hasCustomPrompt="1"/>
          </p:nvPr>
        </p:nvSpPr>
        <p:spPr/>
        <p:txBody>
          <a:bodyPr/>
          <a:lstStyle>
            <a:lvl1pPr>
              <a:defRPr/>
            </a:lvl1pPr>
          </a:lstStyle>
          <a:p>
            <a:r>
              <a:rPr lang="fr-FR" dirty="0"/>
              <a:t>A. Titre du chapitre - H1</a:t>
            </a:r>
          </a:p>
        </p:txBody>
      </p:sp>
    </p:spTree>
    <p:extLst>
      <p:ext uri="{BB962C8B-B14F-4D97-AF65-F5344CB8AC3E}">
        <p14:creationId xmlns:p14="http://schemas.microsoft.com/office/powerpoint/2010/main" val="412899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rcalaire Chapitre">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D2F2523-75F1-5748-85DC-402AC8A57B13}"/>
              </a:ext>
            </a:extLst>
          </p:cNvPr>
          <p:cNvSpPr>
            <a:spLocks noGrp="1"/>
          </p:cNvSpPr>
          <p:nvPr>
            <p:ph type="title" hasCustomPrompt="1"/>
          </p:nvPr>
        </p:nvSpPr>
        <p:spPr/>
        <p:txBody>
          <a:bodyPr/>
          <a:lstStyle>
            <a:lvl1pPr>
              <a:defRPr/>
            </a:lvl1pPr>
          </a:lstStyle>
          <a:p>
            <a:r>
              <a:rPr lang="fr-FR" dirty="0"/>
              <a:t>Titre du chapitre</a:t>
            </a:r>
          </a:p>
        </p:txBody>
      </p:sp>
      <p:sp>
        <p:nvSpPr>
          <p:cNvPr id="10" name="Espace réservé du texte 7">
            <a:extLst>
              <a:ext uri="{FF2B5EF4-FFF2-40B4-BE49-F238E27FC236}">
                <a16:creationId xmlns:a16="http://schemas.microsoft.com/office/drawing/2014/main" id="{EDE09757-75B9-CC43-8E05-8061F75EB92D}"/>
              </a:ext>
            </a:extLst>
          </p:cNvPr>
          <p:cNvSpPr>
            <a:spLocks noGrp="1"/>
          </p:cNvSpPr>
          <p:nvPr>
            <p:ph type="body" sz="quarter" idx="12" hasCustomPrompt="1"/>
          </p:nvPr>
        </p:nvSpPr>
        <p:spPr>
          <a:xfrm>
            <a:off x="2118167" y="2543581"/>
            <a:ext cx="6208183" cy="966383"/>
          </a:xfrm>
          <a:prstGeom prst="rect">
            <a:avLst/>
          </a:prstGeom>
        </p:spPr>
        <p:txBody>
          <a:bodyPr lIns="360000" anchor="b" anchorCtr="0">
            <a:noAutofit/>
          </a:bodyPr>
          <a:lstStyle>
            <a:lvl1pPr marL="0" indent="0">
              <a:lnSpc>
                <a:spcPct val="100000"/>
              </a:lnSpc>
              <a:spcAft>
                <a:spcPts val="0"/>
              </a:spcAft>
              <a:buFontTx/>
              <a:buNone/>
              <a:defRPr sz="5000" b="1" i="0" baseline="0">
                <a:solidFill>
                  <a:schemeClr val="tx1"/>
                </a:solidFill>
              </a:defRPr>
            </a:lvl1pPr>
          </a:lstStyle>
          <a:p>
            <a:r>
              <a:rPr lang="fr-FR" dirty="0"/>
              <a:t>1.</a:t>
            </a:r>
          </a:p>
        </p:txBody>
      </p:sp>
      <p:sp>
        <p:nvSpPr>
          <p:cNvPr id="13" name="Espace réservé du texte 2">
            <a:extLst>
              <a:ext uri="{FF2B5EF4-FFF2-40B4-BE49-F238E27FC236}">
                <a16:creationId xmlns:a16="http://schemas.microsoft.com/office/drawing/2014/main" id="{91EE7FDF-4327-B145-9C6C-46CE6D9CB4F1}"/>
              </a:ext>
            </a:extLst>
          </p:cNvPr>
          <p:cNvSpPr>
            <a:spLocks noGrp="1"/>
          </p:cNvSpPr>
          <p:nvPr>
            <p:ph type="body" sz="quarter" idx="13" hasCustomPrompt="1"/>
          </p:nvPr>
        </p:nvSpPr>
        <p:spPr>
          <a:xfrm>
            <a:off x="2118785" y="3579610"/>
            <a:ext cx="6208183" cy="939800"/>
          </a:xfrm>
          <a:prstGeom prst="rect">
            <a:avLst/>
          </a:prstGeom>
        </p:spPr>
        <p:txBody>
          <a:bodyPr lIns="360000">
            <a:noAutofit/>
          </a:bodyPr>
          <a:lstStyle>
            <a:lvl1pPr marL="0" indent="0">
              <a:buFontTx/>
              <a:buNone/>
              <a:defRPr sz="3000" b="1" i="0" baseline="0"/>
            </a:lvl1pPr>
          </a:lstStyle>
          <a:p>
            <a:r>
              <a:rPr lang="fr-FR" dirty="0"/>
              <a:t>Nom du chapitre</a:t>
            </a:r>
          </a:p>
        </p:txBody>
      </p:sp>
      <p:sp>
        <p:nvSpPr>
          <p:cNvPr id="2" name="Rectangle 1">
            <a:extLst>
              <a:ext uri="{FF2B5EF4-FFF2-40B4-BE49-F238E27FC236}">
                <a16:creationId xmlns:a16="http://schemas.microsoft.com/office/drawing/2014/main" id="{5CABA7EF-1129-4E09-B885-3F30FFFDBF45}"/>
              </a:ext>
            </a:extLst>
          </p:cNvPr>
          <p:cNvSpPr/>
          <p:nvPr userDrawn="1"/>
        </p:nvSpPr>
        <p:spPr>
          <a:xfrm>
            <a:off x="1979562" y="2543581"/>
            <a:ext cx="60959" cy="1975830"/>
          </a:xfrm>
          <a:prstGeom prst="rect">
            <a:avLst/>
          </a:prstGeom>
          <a:solidFill>
            <a:srgbClr val="EB4E5F"/>
          </a:solidFill>
          <a:ln>
            <a:solidFill>
              <a:srgbClr val="EB4E5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23918803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ercalaire Chapitre">
    <p:spTree>
      <p:nvGrpSpPr>
        <p:cNvPr id="1" name=""/>
        <p:cNvGrpSpPr/>
        <p:nvPr/>
      </p:nvGrpSpPr>
      <p:grpSpPr>
        <a:xfrm>
          <a:off x="0" y="0"/>
          <a:ext cx="0" cy="0"/>
          <a:chOff x="0" y="0"/>
          <a:chExt cx="0" cy="0"/>
        </a:xfrm>
      </p:grpSpPr>
      <p:sp>
        <p:nvSpPr>
          <p:cNvPr id="23" name="Espace réservé du texte 22">
            <a:extLst>
              <a:ext uri="{FF2B5EF4-FFF2-40B4-BE49-F238E27FC236}">
                <a16:creationId xmlns:a16="http://schemas.microsoft.com/office/drawing/2014/main" id="{21160D5A-821D-4148-97FB-001F200C51EF}"/>
              </a:ext>
            </a:extLst>
          </p:cNvPr>
          <p:cNvSpPr>
            <a:spLocks noGrp="1"/>
          </p:cNvSpPr>
          <p:nvPr>
            <p:ph type="body" sz="quarter" idx="28" hasCustomPrompt="1"/>
          </p:nvPr>
        </p:nvSpPr>
        <p:spPr>
          <a:xfrm>
            <a:off x="2484410" y="3637157"/>
            <a:ext cx="8395629" cy="1039483"/>
          </a:xfrm>
        </p:spPr>
        <p:txBody>
          <a:bodyPr lIns="360000">
            <a:noAutofit/>
          </a:bodyPr>
          <a:lstStyle>
            <a:lvl1pPr algn="l">
              <a:defRPr>
                <a:solidFill>
                  <a:schemeClr val="bg1"/>
                </a:solidFill>
              </a:defRPr>
            </a:lvl1pPr>
            <a:lvl3pPr marL="457200" indent="-457200">
              <a:buAutoNum type="alphaUcPeriod"/>
              <a:defRPr/>
            </a:lvl3pPr>
            <a:lvl4pPr marL="0" indent="0">
              <a:buNone/>
              <a:defRPr/>
            </a:lvl4pPr>
          </a:lstStyle>
          <a:p>
            <a:pPr lvl="0"/>
            <a:r>
              <a:rPr lang="fr-FR" dirty="0"/>
              <a:t>Titre du chapitre</a:t>
            </a:r>
          </a:p>
        </p:txBody>
      </p:sp>
    </p:spTree>
    <p:extLst>
      <p:ext uri="{BB962C8B-B14F-4D97-AF65-F5344CB8AC3E}">
        <p14:creationId xmlns:p14="http://schemas.microsoft.com/office/powerpoint/2010/main" val="14477540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calaire Chapitre détaillé">
    <p:spTree>
      <p:nvGrpSpPr>
        <p:cNvPr id="1" name=""/>
        <p:cNvGrpSpPr/>
        <p:nvPr/>
      </p:nvGrpSpPr>
      <p:grpSpPr>
        <a:xfrm>
          <a:off x="0" y="0"/>
          <a:ext cx="0" cy="0"/>
          <a:chOff x="0" y="0"/>
          <a:chExt cx="0" cy="0"/>
        </a:xfrm>
      </p:grpSpPr>
      <p:sp>
        <p:nvSpPr>
          <p:cNvPr id="3" name="Espace réservé du texte 22">
            <a:extLst>
              <a:ext uri="{FF2B5EF4-FFF2-40B4-BE49-F238E27FC236}">
                <a16:creationId xmlns:a16="http://schemas.microsoft.com/office/drawing/2014/main" id="{F5E4B647-AF47-405F-8BF1-8E8CAD83C4AB}"/>
              </a:ext>
            </a:extLst>
          </p:cNvPr>
          <p:cNvSpPr>
            <a:spLocks noGrp="1"/>
          </p:cNvSpPr>
          <p:nvPr>
            <p:ph type="body" sz="quarter" idx="28" hasCustomPrompt="1"/>
          </p:nvPr>
        </p:nvSpPr>
        <p:spPr>
          <a:xfrm>
            <a:off x="1022156" y="3219967"/>
            <a:ext cx="10193696" cy="3019246"/>
          </a:xfrm>
        </p:spPr>
        <p:txBody>
          <a:bodyPr lIns="360000">
            <a:noAutofit/>
          </a:bodyPr>
          <a:lstStyle>
            <a:lvl1pPr algn="l">
              <a:defRPr>
                <a:solidFill>
                  <a:schemeClr val="bg1"/>
                </a:solidFill>
              </a:defRPr>
            </a:lvl1pPr>
            <a:lvl2pPr marL="361950" indent="-361950">
              <a:defRPr>
                <a:solidFill>
                  <a:schemeClr val="bg1"/>
                </a:solidFill>
              </a:defRPr>
            </a:lvl2pPr>
            <a:lvl3pPr marL="457200" indent="-457200">
              <a:buAutoNum type="alphaUcPeriod"/>
              <a:defRPr/>
            </a:lvl3pPr>
            <a:lvl4pPr marL="0" indent="0">
              <a:buNone/>
              <a:defRPr/>
            </a:lvl4pPr>
          </a:lstStyle>
          <a:p>
            <a:pPr lvl="1"/>
            <a:r>
              <a:rPr lang="fr-FR" dirty="0"/>
              <a:t>1. Cas d’un titre très court</a:t>
            </a:r>
          </a:p>
          <a:p>
            <a:pPr lvl="1"/>
            <a:r>
              <a:rPr lang="fr-FR" dirty="0"/>
              <a:t>2. Cas d’un titre très normalement long</a:t>
            </a:r>
          </a:p>
          <a:p>
            <a:pPr lvl="1"/>
            <a:r>
              <a:rPr lang="fr-FR" dirty="0"/>
              <a:t>3. Cas exceptionnel d’un titre particulièrement long.</a:t>
            </a:r>
          </a:p>
          <a:p>
            <a:pPr lvl="1"/>
            <a:r>
              <a:rPr lang="fr-FR" dirty="0"/>
              <a:t>4.</a:t>
            </a:r>
          </a:p>
          <a:p>
            <a:pPr lvl="1"/>
            <a:endParaRPr lang="fr-FR" dirty="0"/>
          </a:p>
        </p:txBody>
      </p:sp>
      <p:sp>
        <p:nvSpPr>
          <p:cNvPr id="7" name="Espace réservé du texte 6">
            <a:extLst>
              <a:ext uri="{FF2B5EF4-FFF2-40B4-BE49-F238E27FC236}">
                <a16:creationId xmlns:a16="http://schemas.microsoft.com/office/drawing/2014/main" id="{4A8BD677-7EB2-47D7-ACCB-F57CDF59E3DF}"/>
              </a:ext>
            </a:extLst>
          </p:cNvPr>
          <p:cNvSpPr>
            <a:spLocks noGrp="1"/>
          </p:cNvSpPr>
          <p:nvPr>
            <p:ph type="body" sz="quarter" idx="29" hasCustomPrompt="1"/>
          </p:nvPr>
        </p:nvSpPr>
        <p:spPr>
          <a:xfrm>
            <a:off x="1022071" y="2529195"/>
            <a:ext cx="10193867" cy="673100"/>
          </a:xfrm>
        </p:spPr>
        <p:txBody>
          <a:bodyPr lIns="396000">
            <a:noAutofit/>
          </a:bodyPr>
          <a:lstStyle>
            <a:lvl1pPr>
              <a:defRPr>
                <a:solidFill>
                  <a:schemeClr val="tx1"/>
                </a:solidFill>
              </a:defRPr>
            </a:lvl1pPr>
          </a:lstStyle>
          <a:p>
            <a:pPr lvl="0"/>
            <a:r>
              <a:rPr lang="fr-FR" dirty="0"/>
              <a:t>Titre du chapitre</a:t>
            </a:r>
          </a:p>
        </p:txBody>
      </p:sp>
    </p:spTree>
    <p:extLst>
      <p:ext uri="{BB962C8B-B14F-4D97-AF65-F5344CB8AC3E}">
        <p14:creationId xmlns:p14="http://schemas.microsoft.com/office/powerpoint/2010/main" val="2180428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3" name="Espace réservé du texte 22">
            <a:extLst>
              <a:ext uri="{FF2B5EF4-FFF2-40B4-BE49-F238E27FC236}">
                <a16:creationId xmlns:a16="http://schemas.microsoft.com/office/drawing/2014/main" id="{21160D5A-821D-4148-97FB-001F200C51EF}"/>
              </a:ext>
            </a:extLst>
          </p:cNvPr>
          <p:cNvSpPr>
            <a:spLocks noGrp="1"/>
          </p:cNvSpPr>
          <p:nvPr>
            <p:ph type="body" sz="quarter" idx="28" hasCustomPrompt="1"/>
          </p:nvPr>
        </p:nvSpPr>
        <p:spPr>
          <a:xfrm>
            <a:off x="2241356" y="3659459"/>
            <a:ext cx="8646493" cy="1039483"/>
          </a:xfrm>
        </p:spPr>
        <p:txBody>
          <a:bodyPr lIns="360000">
            <a:noAutofit/>
          </a:bodyPr>
          <a:lstStyle>
            <a:lvl1pPr algn="l">
              <a:defRPr baseline="0">
                <a:solidFill>
                  <a:schemeClr val="accent2"/>
                </a:solidFill>
              </a:defRPr>
            </a:lvl1pPr>
            <a:lvl3pPr marL="457200" indent="-457200">
              <a:buAutoNum type="alphaUcPeriod"/>
              <a:defRPr/>
            </a:lvl3pPr>
            <a:lvl4pPr marL="0" indent="0">
              <a:buNone/>
              <a:defRPr/>
            </a:lvl4pPr>
          </a:lstStyle>
          <a:p>
            <a:pPr lvl="0"/>
            <a:r>
              <a:rPr lang="fr-FR" dirty="0"/>
              <a:t>Titre du chapitre</a:t>
            </a:r>
          </a:p>
        </p:txBody>
      </p:sp>
      <p:sp>
        <p:nvSpPr>
          <p:cNvPr id="7" name="Espace réservé du titre 1">
            <a:extLst>
              <a:ext uri="{FF2B5EF4-FFF2-40B4-BE49-F238E27FC236}">
                <a16:creationId xmlns:a16="http://schemas.microsoft.com/office/drawing/2014/main" id="{A4998F61-428C-48CB-86F2-8DA246257AE3}"/>
              </a:ext>
            </a:extLst>
          </p:cNvPr>
          <p:cNvSpPr>
            <a:spLocks noGrp="1"/>
          </p:cNvSpPr>
          <p:nvPr>
            <p:ph type="title" hasCustomPrompt="1"/>
          </p:nvPr>
        </p:nvSpPr>
        <p:spPr>
          <a:xfrm>
            <a:off x="1" y="198665"/>
            <a:ext cx="9600000" cy="540000"/>
          </a:xfrm>
          <a:prstGeom prst="rect">
            <a:avLst/>
          </a:prstGeom>
        </p:spPr>
        <p:txBody>
          <a:bodyPr vert="horz" lIns="540000" tIns="45720" rIns="180000" bIns="45720" rtlCol="0" anchor="ctr">
            <a:normAutofit/>
          </a:bodyPr>
          <a:lstStyle>
            <a:lvl1pPr>
              <a:defRPr baseline="0">
                <a:solidFill>
                  <a:schemeClr val="accent2"/>
                </a:solidFill>
              </a:defRPr>
            </a:lvl1pPr>
          </a:lstStyle>
          <a:p>
            <a:r>
              <a:rPr lang="fr-FR" dirty="0"/>
              <a:t>A. Titre du chapitre</a:t>
            </a:r>
          </a:p>
        </p:txBody>
      </p:sp>
    </p:spTree>
    <p:extLst>
      <p:ext uri="{BB962C8B-B14F-4D97-AF65-F5344CB8AC3E}">
        <p14:creationId xmlns:p14="http://schemas.microsoft.com/office/powerpoint/2010/main" val="36218107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2.jpg"/><Relationship Id="rId5" Type="http://schemas.openxmlformats.org/officeDocument/2006/relationships/theme" Target="../theme/theme5.xml"/><Relationship Id="rId4"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7.emf"/><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2.jpg"/><Relationship Id="rId5" Type="http://schemas.openxmlformats.org/officeDocument/2006/relationships/theme" Target="../theme/theme6.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2146FD3-EBDC-7646-9DFB-DC2F290F742C}"/>
              </a:ext>
            </a:extLst>
          </p:cNvPr>
          <p:cNvSpPr>
            <a:spLocks noGrp="1"/>
          </p:cNvSpPr>
          <p:nvPr>
            <p:ph type="body" idx="1"/>
          </p:nvPr>
        </p:nvSpPr>
        <p:spPr>
          <a:xfrm>
            <a:off x="1" y="1340939"/>
            <a:ext cx="12178551" cy="4271584"/>
          </a:xfrm>
          <a:prstGeom prst="rect">
            <a:avLst/>
          </a:prstGeom>
        </p:spPr>
        <p:txBody>
          <a:bodyPr vert="horz" lIns="540000" tIns="46800" rIns="540000" bIns="45720" rtlCol="0">
            <a:normAutofit/>
          </a:bodyPr>
          <a:lstStyle/>
          <a:p>
            <a:pPr lvl="0"/>
            <a:r>
              <a:rPr lang="fr-FR" dirty="0"/>
              <a:t>Titre H1</a:t>
            </a:r>
          </a:p>
          <a:p>
            <a:pPr lvl="1"/>
            <a:r>
              <a:rPr lang="fr-FR" dirty="0"/>
              <a:t>Titre H2</a:t>
            </a:r>
          </a:p>
          <a:p>
            <a:pPr lvl="2"/>
            <a:r>
              <a:rPr lang="fr-FR" dirty="0"/>
              <a:t>Titre H3</a:t>
            </a:r>
          </a:p>
          <a:p>
            <a:pPr lvl="3"/>
            <a:r>
              <a:rPr lang="fr-FR" dirty="0"/>
              <a:t>Titre H4</a:t>
            </a:r>
          </a:p>
          <a:p>
            <a:pPr lvl="4"/>
            <a:r>
              <a:rPr lang="fr-FR" dirty="0"/>
              <a:t>Titre H5</a:t>
            </a:r>
          </a:p>
          <a:p>
            <a:pPr lvl="5"/>
            <a:r>
              <a:rPr lang="fr-FR" dirty="0"/>
              <a:t>Pied de page</a:t>
            </a:r>
          </a:p>
          <a:p>
            <a:pPr lvl="6"/>
            <a:r>
              <a:rPr lang="fr-FR" dirty="0"/>
              <a:t>Texte P</a:t>
            </a:r>
          </a:p>
          <a:p>
            <a:pPr lvl="7"/>
            <a:r>
              <a:rPr lang="fr-FR" dirty="0"/>
              <a:t>Texte LI</a:t>
            </a:r>
          </a:p>
          <a:p>
            <a:pPr lvl="8"/>
            <a:r>
              <a:rPr lang="fr-FR" dirty="0"/>
              <a:t>Texte UL</a:t>
            </a:r>
          </a:p>
        </p:txBody>
      </p:sp>
      <p:cxnSp>
        <p:nvCxnSpPr>
          <p:cNvPr id="24" name="Connecteur droit 23">
            <a:extLst>
              <a:ext uri="{FF2B5EF4-FFF2-40B4-BE49-F238E27FC236}">
                <a16:creationId xmlns:a16="http://schemas.microsoft.com/office/drawing/2014/main" id="{58E789B0-A888-6749-B400-F148EE28317A}"/>
              </a:ext>
            </a:extLst>
          </p:cNvPr>
          <p:cNvCxnSpPr/>
          <p:nvPr userDrawn="1"/>
        </p:nvCxnSpPr>
        <p:spPr>
          <a:xfrm>
            <a:off x="-17931" y="932400"/>
            <a:ext cx="1220993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28750D12-C684-6140-90CC-844D692660C3}"/>
              </a:ext>
            </a:extLst>
          </p:cNvPr>
          <p:cNvSpPr/>
          <p:nvPr userDrawn="1"/>
        </p:nvSpPr>
        <p:spPr>
          <a:xfrm>
            <a:off x="9947305" y="2"/>
            <a:ext cx="2244694" cy="93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6" name="Espace réservé du titre 1">
            <a:extLst>
              <a:ext uri="{FF2B5EF4-FFF2-40B4-BE49-F238E27FC236}">
                <a16:creationId xmlns:a16="http://schemas.microsoft.com/office/drawing/2014/main" id="{E584223F-F2C6-E542-B652-CA9B99E162E9}"/>
              </a:ext>
            </a:extLst>
          </p:cNvPr>
          <p:cNvSpPr>
            <a:spLocks noGrp="1"/>
          </p:cNvSpPr>
          <p:nvPr>
            <p:ph type="title"/>
          </p:nvPr>
        </p:nvSpPr>
        <p:spPr>
          <a:xfrm>
            <a:off x="1" y="189521"/>
            <a:ext cx="9600000" cy="540000"/>
          </a:xfrm>
          <a:prstGeom prst="rect">
            <a:avLst/>
          </a:prstGeom>
        </p:spPr>
        <p:txBody>
          <a:bodyPr vert="horz" lIns="540000" tIns="45720" rIns="180000" bIns="45720" rtlCol="0" anchor="ctr">
            <a:noAutofit/>
          </a:bodyPr>
          <a:lstStyle/>
          <a:p>
            <a:r>
              <a:rPr lang="fr-FR" dirty="0"/>
              <a:t>Titre du chapitre</a:t>
            </a:r>
          </a:p>
        </p:txBody>
      </p:sp>
      <p:sp>
        <p:nvSpPr>
          <p:cNvPr id="9" name="Espace réservé de la date 8">
            <a:extLst>
              <a:ext uri="{FF2B5EF4-FFF2-40B4-BE49-F238E27FC236}">
                <a16:creationId xmlns:a16="http://schemas.microsoft.com/office/drawing/2014/main" id="{6C2BB36A-B938-4142-B789-EF3F793C3933}"/>
              </a:ext>
            </a:extLst>
          </p:cNvPr>
          <p:cNvSpPr>
            <a:spLocks noGrp="1"/>
          </p:cNvSpPr>
          <p:nvPr>
            <p:ph type="dt" sz="half" idx="2"/>
          </p:nvPr>
        </p:nvSpPr>
        <p:spPr>
          <a:xfrm>
            <a:off x="8128000" y="6339929"/>
            <a:ext cx="2743200" cy="365125"/>
          </a:xfrm>
          <a:prstGeom prst="rect">
            <a:avLst/>
          </a:prstGeom>
        </p:spPr>
        <p:txBody>
          <a:bodyPr vert="horz" lIns="91440" tIns="45720" rIns="91440" bIns="45720" rtlCol="0" anchor="ctr"/>
          <a:lstStyle>
            <a:lvl1pPr algn="ctr">
              <a:lnSpc>
                <a:spcPts val="1200"/>
              </a:lnSpc>
              <a:spcBef>
                <a:spcPts val="600"/>
              </a:spcBef>
              <a:spcAft>
                <a:spcPts val="600"/>
              </a:spcAft>
              <a:defRPr sz="1130" b="1">
                <a:solidFill>
                  <a:schemeClr val="tx1"/>
                </a:solidFill>
              </a:defRPr>
            </a:lvl1pPr>
          </a:lstStyle>
          <a:p>
            <a:endParaRPr lang="fr-FR" dirty="0">
              <a:solidFill>
                <a:srgbClr val="EB4E5F"/>
              </a:solidFill>
            </a:endParaRPr>
          </a:p>
        </p:txBody>
      </p:sp>
      <p:sp>
        <p:nvSpPr>
          <p:cNvPr id="10" name="Espace réservé du pied de page 9">
            <a:extLst>
              <a:ext uri="{FF2B5EF4-FFF2-40B4-BE49-F238E27FC236}">
                <a16:creationId xmlns:a16="http://schemas.microsoft.com/office/drawing/2014/main" id="{E0A9918E-8E16-411F-8B92-1375F89CAF62}"/>
              </a:ext>
            </a:extLst>
          </p:cNvPr>
          <p:cNvSpPr>
            <a:spLocks noGrp="1"/>
          </p:cNvSpPr>
          <p:nvPr>
            <p:ph type="ftr" sz="quarter" idx="3"/>
          </p:nvPr>
        </p:nvSpPr>
        <p:spPr>
          <a:xfrm>
            <a:off x="0" y="6339931"/>
            <a:ext cx="8128000" cy="365125"/>
          </a:xfrm>
          <a:prstGeom prst="rect">
            <a:avLst/>
          </a:prstGeom>
        </p:spPr>
        <p:txBody>
          <a:bodyPr vert="horz" lIns="360000" tIns="45720" rIns="91440" bIns="45720" rtlCol="0" anchor="ctr"/>
          <a:lstStyle>
            <a:lvl1pPr algn="l">
              <a:lnSpc>
                <a:spcPts val="1200"/>
              </a:lnSpc>
              <a:spcBef>
                <a:spcPts val="600"/>
              </a:spcBef>
              <a:spcAft>
                <a:spcPts val="600"/>
              </a:spcAft>
              <a:defRPr sz="1130" b="1">
                <a:solidFill>
                  <a:schemeClr val="tx1"/>
                </a:solidFill>
              </a:defRPr>
            </a:lvl1pPr>
          </a:lstStyle>
          <a:p>
            <a:endParaRPr lang="fr-FR" dirty="0"/>
          </a:p>
        </p:txBody>
      </p:sp>
      <p:sp>
        <p:nvSpPr>
          <p:cNvPr id="11" name="Espace réservé du numéro de diapositive 10">
            <a:extLst>
              <a:ext uri="{FF2B5EF4-FFF2-40B4-BE49-F238E27FC236}">
                <a16:creationId xmlns:a16="http://schemas.microsoft.com/office/drawing/2014/main" id="{22CA0DA1-6F4A-4880-B1D2-DE2DE51FD245}"/>
              </a:ext>
            </a:extLst>
          </p:cNvPr>
          <p:cNvSpPr>
            <a:spLocks noGrp="1"/>
          </p:cNvSpPr>
          <p:nvPr>
            <p:ph type="sldNum" sz="quarter" idx="4"/>
          </p:nvPr>
        </p:nvSpPr>
        <p:spPr>
          <a:xfrm>
            <a:off x="10871201" y="6339930"/>
            <a:ext cx="1307351" cy="365125"/>
          </a:xfrm>
          <a:prstGeom prst="rect">
            <a:avLst/>
          </a:prstGeom>
        </p:spPr>
        <p:txBody>
          <a:bodyPr vert="horz" lIns="90000" tIns="45720" rIns="360000" bIns="45720" rtlCol="0" anchor="ctr"/>
          <a:lstStyle>
            <a:lvl1pPr algn="r">
              <a:lnSpc>
                <a:spcPts val="1200"/>
              </a:lnSpc>
              <a:spcBef>
                <a:spcPts val="600"/>
              </a:spcBef>
              <a:spcAft>
                <a:spcPts val="600"/>
              </a:spcAft>
              <a:defRPr sz="1130" b="1">
                <a:solidFill>
                  <a:schemeClr val="tx1"/>
                </a:solidFill>
              </a:defRPr>
            </a:lvl1pPr>
          </a:lstStyle>
          <a:p>
            <a:fld id="{2B623574-9FE8-49F6-A313-28ADE217C817}" type="slidenum">
              <a:rPr lang="fr-FR" smtClean="0"/>
              <a:pPr/>
              <a:t>‹N°›</a:t>
            </a:fld>
            <a:endParaRPr lang="fr-FR"/>
          </a:p>
        </p:txBody>
      </p:sp>
      <p:cxnSp>
        <p:nvCxnSpPr>
          <p:cNvPr id="12" name="Connecteur droit 11">
            <a:extLst>
              <a:ext uri="{FF2B5EF4-FFF2-40B4-BE49-F238E27FC236}">
                <a16:creationId xmlns:a16="http://schemas.microsoft.com/office/drawing/2014/main" id="{60343789-C8A9-4B0B-B455-25945BED2B5E}"/>
              </a:ext>
            </a:extLst>
          </p:cNvPr>
          <p:cNvCxnSpPr/>
          <p:nvPr userDrawn="1"/>
        </p:nvCxnSpPr>
        <p:spPr>
          <a:xfrm>
            <a:off x="-17931" y="6179481"/>
            <a:ext cx="122099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6D69954F-37D6-8A4B-BB20-921576CA5D11}"/>
              </a:ext>
            </a:extLst>
          </p:cNvPr>
          <p:cNvPicPr>
            <a:picLocks noChangeAspect="1"/>
          </p:cNvPicPr>
          <p:nvPr userDrawn="1"/>
        </p:nvPicPr>
        <p:blipFill>
          <a:blip r:embed="rId5"/>
          <a:stretch>
            <a:fillRect/>
          </a:stretch>
        </p:blipFill>
        <p:spPr>
          <a:xfrm>
            <a:off x="10223500" y="242445"/>
            <a:ext cx="1658435" cy="452880"/>
          </a:xfrm>
          <a:prstGeom prst="rect">
            <a:avLst/>
          </a:prstGeom>
        </p:spPr>
      </p:pic>
    </p:spTree>
    <p:extLst>
      <p:ext uri="{BB962C8B-B14F-4D97-AF65-F5344CB8AC3E}">
        <p14:creationId xmlns:p14="http://schemas.microsoft.com/office/powerpoint/2010/main" val="185959393"/>
      </p:ext>
    </p:extLst>
  </p:cSld>
  <p:clrMap bg1="lt1" tx1="dk1" bg2="lt2" tx2="dk2" accent1="accent1" accent2="accent2" accent3="accent3" accent4="accent4" accent5="accent5" accent6="accent6" hlink="hlink" folHlink="folHlink"/>
  <p:sldLayoutIdLst>
    <p:sldLayoutId id="2147483736" r:id="rId1"/>
    <p:sldLayoutId id="2147483739" r:id="rId2"/>
    <p:sldLayoutId id="2147483738" r:id="rId3"/>
  </p:sldLayoutIdLst>
  <p:hf hdr="0" ftr="0" dt="0"/>
  <p:txStyles>
    <p:titleStyle>
      <a:lvl1pPr algn="l" defTabSz="914400" rtl="0" eaLnBrk="1" fontAlgn="t" latinLnBrk="0" hangingPunct="1">
        <a:lnSpc>
          <a:spcPts val="2200"/>
        </a:lnSpc>
        <a:spcBef>
          <a:spcPts val="0"/>
        </a:spcBef>
        <a:spcAft>
          <a:spcPts val="800"/>
        </a:spcAft>
        <a:buNone/>
        <a:defRPr sz="2000" b="1" i="0" kern="1200" baseline="0">
          <a:solidFill>
            <a:srgbClr val="B11B39"/>
          </a:solidFill>
          <a:latin typeface="Century Gothic" panose="020B0502020202020204" pitchFamily="34" charset="0"/>
          <a:ea typeface="+mj-ea"/>
          <a:cs typeface="+mj-cs"/>
        </a:defRPr>
      </a:lvl1pPr>
    </p:titleStyle>
    <p:bodyStyle>
      <a:lvl1pPr marL="0" indent="0" algn="l" defTabSz="914400" rtl="0" eaLnBrk="1" latinLnBrk="0" hangingPunct="1">
        <a:lnSpc>
          <a:spcPts val="3000"/>
        </a:lnSpc>
        <a:spcBef>
          <a:spcPts val="0"/>
        </a:spcBef>
        <a:spcAft>
          <a:spcPts val="1400"/>
        </a:spcAft>
        <a:buFontTx/>
        <a:buNone/>
        <a:defRPr sz="3600" b="1" kern="1200" baseline="0">
          <a:solidFill>
            <a:srgbClr val="EB4E5F"/>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baseline="0">
          <a:solidFill>
            <a:schemeClr val="accent3"/>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EB4E5F"/>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200"/>
        </a:spcBef>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542925" indent="-188913"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2146FD3-EBDC-7646-9DFB-DC2F290F742C}"/>
              </a:ext>
            </a:extLst>
          </p:cNvPr>
          <p:cNvSpPr>
            <a:spLocks noGrp="1"/>
          </p:cNvSpPr>
          <p:nvPr>
            <p:ph type="body" idx="1"/>
          </p:nvPr>
        </p:nvSpPr>
        <p:spPr>
          <a:xfrm>
            <a:off x="1" y="1208510"/>
            <a:ext cx="12178551" cy="4858055"/>
          </a:xfrm>
          <a:prstGeom prst="rect">
            <a:avLst/>
          </a:prstGeom>
        </p:spPr>
        <p:txBody>
          <a:bodyPr vert="horz" lIns="540000" tIns="46800" rIns="540000" bIns="45720" rtlCol="0">
            <a:normAutofit/>
          </a:bodyPr>
          <a:lstStyle/>
          <a:p>
            <a:pPr lvl="0"/>
            <a:r>
              <a:rPr lang="fr-FR" dirty="0"/>
              <a:t>Titre H1</a:t>
            </a:r>
          </a:p>
          <a:p>
            <a:pPr lvl="1"/>
            <a:r>
              <a:rPr lang="fr-FR" dirty="0"/>
              <a:t>Titre H2</a:t>
            </a:r>
          </a:p>
          <a:p>
            <a:pPr lvl="2"/>
            <a:r>
              <a:rPr lang="fr-FR" dirty="0"/>
              <a:t>Titre H3</a:t>
            </a:r>
          </a:p>
          <a:p>
            <a:pPr lvl="3"/>
            <a:r>
              <a:rPr lang="fr-FR" dirty="0"/>
              <a:t>Titre H4</a:t>
            </a:r>
          </a:p>
          <a:p>
            <a:pPr lvl="4"/>
            <a:r>
              <a:rPr lang="fr-FR" dirty="0"/>
              <a:t>Titre H5</a:t>
            </a:r>
          </a:p>
          <a:p>
            <a:pPr lvl="5"/>
            <a:r>
              <a:rPr lang="fr-FR" dirty="0"/>
              <a:t>Pied de page</a:t>
            </a:r>
          </a:p>
          <a:p>
            <a:pPr lvl="6"/>
            <a:r>
              <a:rPr lang="fr-FR" dirty="0"/>
              <a:t>Texte P</a:t>
            </a:r>
          </a:p>
          <a:p>
            <a:pPr lvl="7"/>
            <a:r>
              <a:rPr lang="fr-FR" dirty="0"/>
              <a:t>Texte LI</a:t>
            </a:r>
          </a:p>
          <a:p>
            <a:pPr lvl="8"/>
            <a:r>
              <a:rPr lang="fr-FR" dirty="0"/>
              <a:t>Texte UL</a:t>
            </a:r>
          </a:p>
        </p:txBody>
      </p:sp>
      <p:sp>
        <p:nvSpPr>
          <p:cNvPr id="6" name="Espace réservé du titre 1">
            <a:extLst>
              <a:ext uri="{FF2B5EF4-FFF2-40B4-BE49-F238E27FC236}">
                <a16:creationId xmlns:a16="http://schemas.microsoft.com/office/drawing/2014/main" id="{E584223F-F2C6-E542-B652-CA9B99E162E9}"/>
              </a:ext>
            </a:extLst>
          </p:cNvPr>
          <p:cNvSpPr>
            <a:spLocks noGrp="1"/>
          </p:cNvSpPr>
          <p:nvPr>
            <p:ph type="title"/>
          </p:nvPr>
        </p:nvSpPr>
        <p:spPr>
          <a:xfrm>
            <a:off x="1" y="207809"/>
            <a:ext cx="9600000" cy="540000"/>
          </a:xfrm>
          <a:prstGeom prst="rect">
            <a:avLst/>
          </a:prstGeom>
        </p:spPr>
        <p:txBody>
          <a:bodyPr vert="horz" lIns="540000" tIns="45720" rIns="180000" bIns="45720" rtlCol="0" anchor="ctr">
            <a:noAutofit/>
          </a:bodyPr>
          <a:lstStyle/>
          <a:p>
            <a:r>
              <a:rPr lang="fr-FR" dirty="0"/>
              <a:t>Titre de la présentation</a:t>
            </a:r>
          </a:p>
        </p:txBody>
      </p:sp>
      <p:cxnSp>
        <p:nvCxnSpPr>
          <p:cNvPr id="7" name="Connecteur droit 6">
            <a:extLst>
              <a:ext uri="{FF2B5EF4-FFF2-40B4-BE49-F238E27FC236}">
                <a16:creationId xmlns:a16="http://schemas.microsoft.com/office/drawing/2014/main" id="{B1A9CA44-522B-C74F-B48E-567D3A4BC0C1}"/>
              </a:ext>
            </a:extLst>
          </p:cNvPr>
          <p:cNvCxnSpPr/>
          <p:nvPr userDrawn="1"/>
        </p:nvCxnSpPr>
        <p:spPr>
          <a:xfrm>
            <a:off x="-17931" y="932400"/>
            <a:ext cx="1220993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EE746B1-7894-2546-A194-F23348107022}"/>
              </a:ext>
            </a:extLst>
          </p:cNvPr>
          <p:cNvSpPr/>
          <p:nvPr userDrawn="1"/>
        </p:nvSpPr>
        <p:spPr>
          <a:xfrm>
            <a:off x="9947305" y="2"/>
            <a:ext cx="2244694" cy="93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9" name="Image 8">
            <a:extLst>
              <a:ext uri="{FF2B5EF4-FFF2-40B4-BE49-F238E27FC236}">
                <a16:creationId xmlns:a16="http://schemas.microsoft.com/office/drawing/2014/main" id="{B608FEA6-2CBF-F846-953F-C0960402CFD5}"/>
              </a:ext>
            </a:extLst>
          </p:cNvPr>
          <p:cNvPicPr>
            <a:picLocks noChangeAspect="1"/>
          </p:cNvPicPr>
          <p:nvPr userDrawn="1"/>
        </p:nvPicPr>
        <p:blipFill>
          <a:blip r:embed="rId5"/>
          <a:stretch>
            <a:fillRect/>
          </a:stretch>
        </p:blipFill>
        <p:spPr>
          <a:xfrm>
            <a:off x="10223500" y="242445"/>
            <a:ext cx="1658435" cy="452880"/>
          </a:xfrm>
          <a:prstGeom prst="rect">
            <a:avLst/>
          </a:prstGeom>
        </p:spPr>
      </p:pic>
    </p:spTree>
    <p:extLst>
      <p:ext uri="{BB962C8B-B14F-4D97-AF65-F5344CB8AC3E}">
        <p14:creationId xmlns:p14="http://schemas.microsoft.com/office/powerpoint/2010/main" val="314782976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Lst>
  <p:hf hdr="0" ftr="0" dt="0"/>
  <p:txStyles>
    <p:titleStyle>
      <a:lvl1pPr algn="l" defTabSz="914400" rtl="0" eaLnBrk="1" fontAlgn="t" latinLnBrk="0" hangingPunct="1">
        <a:lnSpc>
          <a:spcPts val="3000"/>
        </a:lnSpc>
        <a:spcBef>
          <a:spcPct val="0"/>
        </a:spcBef>
        <a:spcAft>
          <a:spcPts val="1400"/>
        </a:spcAft>
        <a:buNone/>
        <a:defRPr sz="3000" b="1" i="0" kern="1200" baseline="0">
          <a:solidFill>
            <a:schemeClr val="tx1"/>
          </a:solidFill>
          <a:latin typeface="Century Gothic" panose="020B0502020202020204" pitchFamily="34" charset="0"/>
          <a:ea typeface="+mj-ea"/>
          <a:cs typeface="+mj-cs"/>
        </a:defRPr>
      </a:lvl1pPr>
    </p:titleStyle>
    <p:bodyStyle>
      <a:lvl1pPr marL="0" indent="0" algn="l" defTabSz="914400" rtl="0" eaLnBrk="1" latinLnBrk="0" hangingPunct="1">
        <a:lnSpc>
          <a:spcPts val="3000"/>
        </a:lnSpc>
        <a:spcBef>
          <a:spcPts val="0"/>
        </a:spcBef>
        <a:spcAft>
          <a:spcPts val="1400"/>
        </a:spcAft>
        <a:buFontTx/>
        <a:buNone/>
        <a:defRPr sz="3000" b="1" kern="1200" baseline="0">
          <a:solidFill>
            <a:srgbClr val="EB4E5F"/>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a:solidFill>
            <a:srgbClr val="B11B39"/>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EB4E5F"/>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800"/>
        </a:spcBef>
        <a:spcAft>
          <a:spcPts val="200"/>
        </a:spcAft>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354013" indent="0"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B4E5F"/>
            </a:gs>
            <a:gs pos="50000">
              <a:srgbClr val="EB4E5F"/>
            </a:gs>
            <a:gs pos="100000">
              <a:srgbClr val="B11B39"/>
            </a:gs>
          </a:gsLst>
          <a:path path="circle">
            <a:fillToRect l="50000" t="50000" r="50000" b="50000"/>
          </a:path>
        </a:gra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2146FD3-EBDC-7646-9DFB-DC2F290F742C}"/>
              </a:ext>
            </a:extLst>
          </p:cNvPr>
          <p:cNvSpPr>
            <a:spLocks noGrp="1"/>
          </p:cNvSpPr>
          <p:nvPr>
            <p:ph type="body" idx="1"/>
          </p:nvPr>
        </p:nvSpPr>
        <p:spPr>
          <a:xfrm>
            <a:off x="1" y="1858049"/>
            <a:ext cx="12178551" cy="4227441"/>
          </a:xfrm>
          <a:prstGeom prst="rect">
            <a:avLst/>
          </a:prstGeom>
        </p:spPr>
        <p:txBody>
          <a:bodyPr vert="horz" lIns="540000" tIns="46800" rIns="540000" bIns="45720" rtlCol="0">
            <a:normAutofit/>
          </a:bodyPr>
          <a:lstStyle/>
          <a:p>
            <a:pPr lvl="0"/>
            <a:r>
              <a:rPr lang="fr-FR" dirty="0"/>
              <a:t>Titre H1</a:t>
            </a:r>
          </a:p>
          <a:p>
            <a:pPr lvl="1"/>
            <a:r>
              <a:rPr lang="fr-FR" dirty="0"/>
              <a:t>Titre H2</a:t>
            </a:r>
          </a:p>
          <a:p>
            <a:pPr lvl="2"/>
            <a:r>
              <a:rPr lang="fr-FR" dirty="0"/>
              <a:t>Titre H3</a:t>
            </a:r>
          </a:p>
          <a:p>
            <a:pPr lvl="3"/>
            <a:r>
              <a:rPr lang="fr-FR" dirty="0"/>
              <a:t>Titre H4</a:t>
            </a:r>
          </a:p>
          <a:p>
            <a:pPr lvl="4"/>
            <a:r>
              <a:rPr lang="fr-FR" dirty="0"/>
              <a:t>Titre H5</a:t>
            </a:r>
          </a:p>
          <a:p>
            <a:pPr lvl="5"/>
            <a:r>
              <a:rPr lang="fr-FR" dirty="0"/>
              <a:t>Pied de page</a:t>
            </a:r>
          </a:p>
          <a:p>
            <a:pPr lvl="6"/>
            <a:r>
              <a:rPr lang="fr-FR" dirty="0"/>
              <a:t>Texte P</a:t>
            </a:r>
          </a:p>
          <a:p>
            <a:pPr lvl="7"/>
            <a:r>
              <a:rPr lang="fr-FR" dirty="0"/>
              <a:t>Texte LI</a:t>
            </a:r>
          </a:p>
          <a:p>
            <a:pPr lvl="8"/>
            <a:r>
              <a:rPr lang="fr-FR" dirty="0"/>
              <a:t>Texte UL</a:t>
            </a:r>
          </a:p>
        </p:txBody>
      </p:sp>
      <p:sp>
        <p:nvSpPr>
          <p:cNvPr id="6" name="Espace réservé du titre 1">
            <a:extLst>
              <a:ext uri="{FF2B5EF4-FFF2-40B4-BE49-F238E27FC236}">
                <a16:creationId xmlns:a16="http://schemas.microsoft.com/office/drawing/2014/main" id="{E584223F-F2C6-E542-B652-CA9B99E162E9}"/>
              </a:ext>
            </a:extLst>
          </p:cNvPr>
          <p:cNvSpPr>
            <a:spLocks noGrp="1"/>
          </p:cNvSpPr>
          <p:nvPr>
            <p:ph type="title"/>
          </p:nvPr>
        </p:nvSpPr>
        <p:spPr>
          <a:xfrm>
            <a:off x="1" y="207809"/>
            <a:ext cx="9600000" cy="540000"/>
          </a:xfrm>
          <a:prstGeom prst="rect">
            <a:avLst/>
          </a:prstGeom>
        </p:spPr>
        <p:txBody>
          <a:bodyPr vert="horz" lIns="540000" tIns="45720" rIns="180000" bIns="45720" rtlCol="0" anchor="ctr">
            <a:normAutofit/>
          </a:bodyPr>
          <a:lstStyle/>
          <a:p>
            <a:r>
              <a:rPr lang="fr-FR" dirty="0"/>
              <a:t>Titre de la présentation - H1</a:t>
            </a:r>
          </a:p>
        </p:txBody>
      </p:sp>
      <p:pic>
        <p:nvPicPr>
          <p:cNvPr id="5" name="Image 4">
            <a:extLst>
              <a:ext uri="{FF2B5EF4-FFF2-40B4-BE49-F238E27FC236}">
                <a16:creationId xmlns:a16="http://schemas.microsoft.com/office/drawing/2014/main" id="{0ADBE59C-324D-B14A-9F73-3975FEEB60D8}"/>
              </a:ext>
            </a:extLst>
          </p:cNvPr>
          <p:cNvPicPr>
            <a:picLocks noChangeAspect="1"/>
          </p:cNvPicPr>
          <p:nvPr userDrawn="1"/>
        </p:nvPicPr>
        <p:blipFill>
          <a:blip r:embed="rId4"/>
          <a:stretch>
            <a:fillRect/>
          </a:stretch>
        </p:blipFill>
        <p:spPr>
          <a:xfrm>
            <a:off x="10223500" y="242445"/>
            <a:ext cx="1658435" cy="452880"/>
          </a:xfrm>
          <a:prstGeom prst="rect">
            <a:avLst/>
          </a:prstGeom>
        </p:spPr>
      </p:pic>
    </p:spTree>
    <p:extLst>
      <p:ext uri="{BB962C8B-B14F-4D97-AF65-F5344CB8AC3E}">
        <p14:creationId xmlns:p14="http://schemas.microsoft.com/office/powerpoint/2010/main" val="1210427484"/>
      </p:ext>
    </p:extLst>
  </p:cSld>
  <p:clrMap bg1="lt1" tx1="dk1" bg2="lt2" tx2="dk2" accent1="accent1" accent2="accent2" accent3="accent3" accent4="accent4" accent5="accent5" accent6="accent6" hlink="hlink" folHlink="folHlink"/>
  <p:sldLayoutIdLst>
    <p:sldLayoutId id="2147483717" r:id="rId1"/>
    <p:sldLayoutId id="2147483718" r:id="rId2"/>
  </p:sldLayoutIdLst>
  <p:hf hdr="0" ftr="0" dt="0"/>
  <p:txStyles>
    <p:titleStyle>
      <a:lvl1pPr algn="l" defTabSz="914400" rtl="0" eaLnBrk="1" fontAlgn="t" latinLnBrk="0" hangingPunct="1">
        <a:lnSpc>
          <a:spcPts val="3000"/>
        </a:lnSpc>
        <a:spcBef>
          <a:spcPct val="0"/>
        </a:spcBef>
        <a:spcAft>
          <a:spcPts val="1400"/>
        </a:spcAft>
        <a:buNone/>
        <a:defRPr sz="3000" b="1" i="0" kern="1200" baseline="0">
          <a:solidFill>
            <a:schemeClr val="tx1"/>
          </a:solidFill>
          <a:latin typeface="Century Gothic" panose="020B0502020202020204" pitchFamily="34" charset="0"/>
          <a:ea typeface="+mj-ea"/>
          <a:cs typeface="+mj-cs"/>
        </a:defRPr>
      </a:lvl1pPr>
    </p:titleStyle>
    <p:bodyStyle>
      <a:lvl1pPr marL="0" indent="0" algn="l" defTabSz="914400" rtl="0" eaLnBrk="1" latinLnBrk="0" hangingPunct="1">
        <a:lnSpc>
          <a:spcPts val="3000"/>
        </a:lnSpc>
        <a:spcBef>
          <a:spcPts val="0"/>
        </a:spcBef>
        <a:spcAft>
          <a:spcPts val="1400"/>
        </a:spcAft>
        <a:buFontTx/>
        <a:buNone/>
        <a:defRPr sz="3000" b="1" kern="1200" baseline="0">
          <a:solidFill>
            <a:srgbClr val="CB4F5E"/>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a:solidFill>
            <a:srgbClr val="873245"/>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CB4F5E"/>
          </a:solidFill>
          <a:latin typeface="+mn-lt"/>
          <a:ea typeface="+mn-ea"/>
          <a:cs typeface="+mn-cs"/>
        </a:defRPr>
      </a:lvl4pPr>
      <a:lvl5pPr marL="0" indent="0" algn="l" defTabSz="914400" rtl="0" eaLnBrk="1" latinLnBrk="0" hangingPunct="1">
        <a:lnSpc>
          <a:spcPts val="1900"/>
        </a:lnSpc>
        <a:spcBef>
          <a:spcPts val="1400"/>
        </a:spcBef>
        <a:spcAft>
          <a:spcPts val="6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1900"/>
        </a:lnSpc>
        <a:spcBef>
          <a:spcPts val="1200"/>
        </a:spcBef>
        <a:buFontTx/>
        <a:buNone/>
        <a:defRPr sz="16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1900"/>
        </a:lnSpc>
        <a:spcBef>
          <a:spcPts val="800"/>
        </a:spcBef>
        <a:buClr>
          <a:srgbClr val="CB4F5E"/>
        </a:buClr>
        <a:buFont typeface="Arial" panose="020B0604020202020204" pitchFamily="34" charset="0"/>
        <a:buChar char="•"/>
        <a:defRPr sz="1600" kern="1200">
          <a:solidFill>
            <a:schemeClr val="tx1"/>
          </a:solidFill>
          <a:latin typeface="+mn-lt"/>
          <a:ea typeface="+mn-ea"/>
          <a:cs typeface="+mn-cs"/>
        </a:defRPr>
      </a:lvl8pPr>
      <a:lvl9pPr marL="354013" indent="0" algn="l" defTabSz="914400" rtl="0" eaLnBrk="1" latinLnBrk="0" hangingPunct="1">
        <a:lnSpc>
          <a:spcPts val="1900"/>
        </a:lnSpc>
        <a:spcBef>
          <a:spcPts val="0"/>
        </a:spcBef>
        <a:buFont typeface="Arial" panose="020B0604020202020204" pitchFamily="34" charset="0"/>
        <a:buChar char="•"/>
        <a:defRPr sz="16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2146FD3-EBDC-7646-9DFB-DC2F290F742C}"/>
              </a:ext>
            </a:extLst>
          </p:cNvPr>
          <p:cNvSpPr>
            <a:spLocks noGrp="1"/>
          </p:cNvSpPr>
          <p:nvPr>
            <p:ph type="body" idx="1"/>
          </p:nvPr>
        </p:nvSpPr>
        <p:spPr>
          <a:xfrm>
            <a:off x="1" y="1858049"/>
            <a:ext cx="12178551" cy="1861488"/>
          </a:xfrm>
          <a:prstGeom prst="rect">
            <a:avLst/>
          </a:prstGeom>
        </p:spPr>
        <p:txBody>
          <a:bodyPr vert="horz" lIns="540000" tIns="46800" rIns="540000" bIns="45720" rtlCol="0">
            <a:normAutofit/>
          </a:bodyPr>
          <a:lstStyle/>
          <a:p>
            <a:pPr lvl="0"/>
            <a:r>
              <a:rPr lang="fr-FR" dirty="0"/>
              <a:t>Titre H1</a:t>
            </a:r>
          </a:p>
          <a:p>
            <a:pPr lvl="1"/>
            <a:r>
              <a:rPr lang="fr-FR" dirty="0"/>
              <a:t>Titre H2</a:t>
            </a:r>
          </a:p>
          <a:p>
            <a:pPr lvl="2"/>
            <a:r>
              <a:rPr lang="fr-FR" dirty="0"/>
              <a:t>Titre H3</a:t>
            </a:r>
          </a:p>
          <a:p>
            <a:pPr lvl="3"/>
            <a:r>
              <a:rPr lang="fr-FR" dirty="0"/>
              <a:t>Titre H4</a:t>
            </a:r>
          </a:p>
          <a:p>
            <a:pPr lvl="4"/>
            <a:r>
              <a:rPr lang="fr-FR" dirty="0"/>
              <a:t>Titre H5</a:t>
            </a:r>
          </a:p>
          <a:p>
            <a:pPr lvl="5"/>
            <a:r>
              <a:rPr lang="fr-FR" dirty="0"/>
              <a:t>Pied de page</a:t>
            </a:r>
          </a:p>
          <a:p>
            <a:pPr lvl="6"/>
            <a:r>
              <a:rPr lang="fr-FR" dirty="0"/>
              <a:t>Texte P</a:t>
            </a:r>
          </a:p>
          <a:p>
            <a:pPr lvl="7"/>
            <a:r>
              <a:rPr lang="fr-FR" dirty="0"/>
              <a:t>Texte LI</a:t>
            </a:r>
          </a:p>
          <a:p>
            <a:pPr lvl="8"/>
            <a:r>
              <a:rPr lang="fr-FR" dirty="0"/>
              <a:t>Texte UL</a:t>
            </a:r>
          </a:p>
          <a:p>
            <a:pPr lvl="1"/>
            <a:endParaRPr lang="fr-FR" dirty="0"/>
          </a:p>
        </p:txBody>
      </p:sp>
      <p:sp>
        <p:nvSpPr>
          <p:cNvPr id="6" name="Espace réservé du titre 1">
            <a:extLst>
              <a:ext uri="{FF2B5EF4-FFF2-40B4-BE49-F238E27FC236}">
                <a16:creationId xmlns:a16="http://schemas.microsoft.com/office/drawing/2014/main" id="{E584223F-F2C6-E542-B652-CA9B99E162E9}"/>
              </a:ext>
            </a:extLst>
          </p:cNvPr>
          <p:cNvSpPr>
            <a:spLocks noGrp="1"/>
          </p:cNvSpPr>
          <p:nvPr>
            <p:ph type="title"/>
          </p:nvPr>
        </p:nvSpPr>
        <p:spPr>
          <a:xfrm>
            <a:off x="1" y="207809"/>
            <a:ext cx="9600000" cy="540000"/>
          </a:xfrm>
          <a:prstGeom prst="rect">
            <a:avLst/>
          </a:prstGeom>
        </p:spPr>
        <p:txBody>
          <a:bodyPr vert="horz" lIns="540000" tIns="45720" rIns="180000" bIns="45720" rtlCol="0" anchor="ctr">
            <a:normAutofit/>
          </a:bodyPr>
          <a:lstStyle/>
          <a:p>
            <a:r>
              <a:rPr lang="fr-FR" dirty="0"/>
              <a:t>Titre de la présentation - H1</a:t>
            </a:r>
          </a:p>
        </p:txBody>
      </p:sp>
      <p:cxnSp>
        <p:nvCxnSpPr>
          <p:cNvPr id="7" name="Connecteur droit 6">
            <a:extLst>
              <a:ext uri="{FF2B5EF4-FFF2-40B4-BE49-F238E27FC236}">
                <a16:creationId xmlns:a16="http://schemas.microsoft.com/office/drawing/2014/main" id="{4A208479-4FEA-6944-9060-4AD4FABFF81D}"/>
              </a:ext>
            </a:extLst>
          </p:cNvPr>
          <p:cNvCxnSpPr/>
          <p:nvPr userDrawn="1"/>
        </p:nvCxnSpPr>
        <p:spPr>
          <a:xfrm>
            <a:off x="-17931" y="932400"/>
            <a:ext cx="1220993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B70B28F-CFB1-E446-8195-E5FBD660C2D0}"/>
              </a:ext>
            </a:extLst>
          </p:cNvPr>
          <p:cNvSpPr/>
          <p:nvPr userDrawn="1"/>
        </p:nvSpPr>
        <p:spPr>
          <a:xfrm>
            <a:off x="9947305" y="2"/>
            <a:ext cx="2244694" cy="93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0" name="Image 9">
            <a:extLst>
              <a:ext uri="{FF2B5EF4-FFF2-40B4-BE49-F238E27FC236}">
                <a16:creationId xmlns:a16="http://schemas.microsoft.com/office/drawing/2014/main" id="{A85EE2A5-450A-9A49-BC75-E40E4BECAC05}"/>
              </a:ext>
            </a:extLst>
          </p:cNvPr>
          <p:cNvPicPr>
            <a:picLocks noChangeAspect="1"/>
          </p:cNvPicPr>
          <p:nvPr userDrawn="1"/>
        </p:nvPicPr>
        <p:blipFill>
          <a:blip r:embed="rId3"/>
          <a:stretch>
            <a:fillRect/>
          </a:stretch>
        </p:blipFill>
        <p:spPr>
          <a:xfrm>
            <a:off x="10223500" y="242445"/>
            <a:ext cx="1658435" cy="452880"/>
          </a:xfrm>
          <a:prstGeom prst="rect">
            <a:avLst/>
          </a:prstGeom>
        </p:spPr>
      </p:pic>
    </p:spTree>
    <p:extLst>
      <p:ext uri="{BB962C8B-B14F-4D97-AF65-F5344CB8AC3E}">
        <p14:creationId xmlns:p14="http://schemas.microsoft.com/office/powerpoint/2010/main" val="2073614557"/>
      </p:ext>
    </p:extLst>
  </p:cSld>
  <p:clrMap bg1="lt1" tx1="dk1" bg2="lt2" tx2="dk2" accent1="accent1" accent2="accent2" accent3="accent3" accent4="accent4" accent5="accent5" accent6="accent6" hlink="hlink" folHlink="folHlink"/>
  <p:sldLayoutIdLst>
    <p:sldLayoutId id="2147483720" r:id="rId1"/>
  </p:sldLayoutIdLst>
  <p:hf hdr="0" ftr="0" dt="0"/>
  <p:txStyles>
    <p:titleStyle>
      <a:lvl1pPr algn="l" defTabSz="914400" rtl="0" eaLnBrk="1" fontAlgn="t" latinLnBrk="0" hangingPunct="1">
        <a:lnSpc>
          <a:spcPts val="3000"/>
        </a:lnSpc>
        <a:spcBef>
          <a:spcPct val="0"/>
        </a:spcBef>
        <a:spcAft>
          <a:spcPts val="1400"/>
        </a:spcAft>
        <a:buNone/>
        <a:defRPr sz="3000" b="1" i="0" kern="1200" baseline="0">
          <a:solidFill>
            <a:schemeClr val="tx1"/>
          </a:solidFill>
          <a:latin typeface="Century Gothic" panose="020B0502020202020204" pitchFamily="34" charset="0"/>
          <a:ea typeface="+mj-ea"/>
          <a:cs typeface="+mj-cs"/>
        </a:defRPr>
      </a:lvl1pPr>
    </p:titleStyle>
    <p:bodyStyle>
      <a:lvl1pPr marL="0" indent="0" algn="l" defTabSz="914400" rtl="0" eaLnBrk="1" latinLnBrk="0" hangingPunct="1">
        <a:lnSpc>
          <a:spcPts val="3000"/>
        </a:lnSpc>
        <a:spcBef>
          <a:spcPts val="0"/>
        </a:spcBef>
        <a:spcAft>
          <a:spcPts val="1400"/>
        </a:spcAft>
        <a:buFontTx/>
        <a:buNone/>
        <a:defRPr sz="3000" b="1" kern="1200" baseline="0">
          <a:solidFill>
            <a:schemeClr val="accent2"/>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baseline="0">
          <a:solidFill>
            <a:schemeClr val="accent3"/>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baseline="0">
          <a:solidFill>
            <a:schemeClr val="accent2"/>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200"/>
        </a:spcBef>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542925" indent="-188913"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F792714E-E76C-4AF6-92FE-480342C718E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Image 6">
            <a:extLst>
              <a:ext uri="{FF2B5EF4-FFF2-40B4-BE49-F238E27FC236}">
                <a16:creationId xmlns:a16="http://schemas.microsoft.com/office/drawing/2014/main" id="{101EC419-8CB9-4B48-94AF-C819BAC1BF57}"/>
              </a:ext>
            </a:extLst>
          </p:cNvPr>
          <p:cNvPicPr>
            <a:picLocks noChangeAspect="1"/>
          </p:cNvPicPr>
          <p:nvPr userDrawn="1"/>
        </p:nvPicPr>
        <p:blipFill>
          <a:blip r:embed="rId7"/>
          <a:stretch>
            <a:fillRect/>
          </a:stretch>
        </p:blipFill>
        <p:spPr>
          <a:xfrm>
            <a:off x="2761983" y="1519518"/>
            <a:ext cx="6668034" cy="3818965"/>
          </a:xfrm>
          <a:prstGeom prst="rect">
            <a:avLst/>
          </a:prstGeom>
        </p:spPr>
      </p:pic>
    </p:spTree>
    <p:extLst>
      <p:ext uri="{BB962C8B-B14F-4D97-AF65-F5344CB8AC3E}">
        <p14:creationId xmlns:p14="http://schemas.microsoft.com/office/powerpoint/2010/main" val="361365815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B869FB7-3942-431E-B00E-AC5EA5B3AAA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 4">
            <a:extLst>
              <a:ext uri="{FF2B5EF4-FFF2-40B4-BE49-F238E27FC236}">
                <a16:creationId xmlns:a16="http://schemas.microsoft.com/office/drawing/2014/main" id="{44D98FD1-C9F3-CE4F-84C4-0365D8E45A9C}"/>
              </a:ext>
            </a:extLst>
          </p:cNvPr>
          <p:cNvPicPr>
            <a:picLocks noChangeAspect="1"/>
          </p:cNvPicPr>
          <p:nvPr userDrawn="1"/>
        </p:nvPicPr>
        <p:blipFill>
          <a:blip r:embed="rId7"/>
          <a:stretch>
            <a:fillRect/>
          </a:stretch>
        </p:blipFill>
        <p:spPr>
          <a:xfrm>
            <a:off x="4993491" y="3394038"/>
            <a:ext cx="2205019" cy="425254"/>
          </a:xfrm>
          <a:prstGeom prst="rect">
            <a:avLst/>
          </a:prstGeom>
        </p:spPr>
      </p:pic>
    </p:spTree>
    <p:extLst>
      <p:ext uri="{BB962C8B-B14F-4D97-AF65-F5344CB8AC3E}">
        <p14:creationId xmlns:p14="http://schemas.microsoft.com/office/powerpoint/2010/main" val="310827450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theodoraki@tbs-education.fr" TargetMode="External"/><Relationship Id="rId2" Type="http://schemas.openxmlformats.org/officeDocument/2006/relationships/hyperlink" Target="https://www.aei2021.com/assets/tracks/track%2010.pdf" TargetMode="Externa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microsoft.com/office/2007/relationships/diagramDrawing" Target="../diagrams/drawing11.xml"/><Relationship Id="rId13" Type="http://schemas.microsoft.com/office/2007/relationships/diagramDrawing" Target="../diagrams/drawing12.xml"/><Relationship Id="rId3" Type="http://schemas.openxmlformats.org/officeDocument/2006/relationships/image" Target="../media/image9.jpeg"/><Relationship Id="rId7" Type="http://schemas.openxmlformats.org/officeDocument/2006/relationships/diagramColors" Target="../diagrams/colors11.xml"/><Relationship Id="rId12" Type="http://schemas.openxmlformats.org/officeDocument/2006/relationships/diagramColors" Target="../diagrams/colors1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diagramQuickStyle" Target="../diagrams/quickStyle11.xml"/><Relationship Id="rId11" Type="http://schemas.openxmlformats.org/officeDocument/2006/relationships/diagramQuickStyle" Target="../diagrams/quickStyle12.xml"/><Relationship Id="rId5" Type="http://schemas.openxmlformats.org/officeDocument/2006/relationships/diagramLayout" Target="../diagrams/layout11.xml"/><Relationship Id="rId10" Type="http://schemas.openxmlformats.org/officeDocument/2006/relationships/diagramLayout" Target="../diagrams/layout12.xml"/><Relationship Id="rId4" Type="http://schemas.openxmlformats.org/officeDocument/2006/relationships/diagramData" Target="../diagrams/data11.xml"/><Relationship Id="rId9" Type="http://schemas.openxmlformats.org/officeDocument/2006/relationships/diagramData" Target="../diagrams/data12.xml"/><Relationship Id="rId14" Type="http://schemas.openxmlformats.org/officeDocument/2006/relationships/image" Target="../media/image10.emf"/></Relationships>
</file>

<file path=ppt/slides/_rels/slide11.xml.rels><?xml version="1.0" encoding="UTF-8" standalone="yes"?>
<Relationships xmlns="http://schemas.openxmlformats.org/package/2006/relationships"><Relationship Id="rId8" Type="http://schemas.microsoft.com/office/2007/relationships/diagramDrawing" Target="../diagrams/drawing13.xml"/><Relationship Id="rId13" Type="http://schemas.openxmlformats.org/officeDocument/2006/relationships/image" Target="../media/image10.emf"/><Relationship Id="rId3" Type="http://schemas.openxmlformats.org/officeDocument/2006/relationships/image" Target="../media/image9.jpeg"/><Relationship Id="rId7" Type="http://schemas.openxmlformats.org/officeDocument/2006/relationships/diagramColors" Target="../diagrams/colors13.xml"/><Relationship Id="rId12"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diagramQuickStyle" Target="../diagrams/quickStyle13.xml"/><Relationship Id="rId11" Type="http://schemas.openxmlformats.org/officeDocument/2006/relationships/image" Target="../media/image13.png"/><Relationship Id="rId5" Type="http://schemas.openxmlformats.org/officeDocument/2006/relationships/diagramLayout" Target="../diagrams/layout13.xml"/><Relationship Id="rId10" Type="http://schemas.openxmlformats.org/officeDocument/2006/relationships/image" Target="../media/image12.png"/><Relationship Id="rId4" Type="http://schemas.openxmlformats.org/officeDocument/2006/relationships/diagramData" Target="../diagrams/data13.xml"/><Relationship Id="rId9" Type="http://schemas.openxmlformats.org/officeDocument/2006/relationships/image" Target="../media/image11.png"/><Relationship Id="rId1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9.jpeg"/><Relationship Id="rId7" Type="http://schemas.openxmlformats.org/officeDocument/2006/relationships/diagramQuickStyle" Target="../diagrams/quickStyle1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diagramLayout" Target="../diagrams/layout14.xml"/><Relationship Id="rId5" Type="http://schemas.openxmlformats.org/officeDocument/2006/relationships/diagramData" Target="../diagrams/data14.xml"/><Relationship Id="rId10" Type="http://schemas.openxmlformats.org/officeDocument/2006/relationships/image" Target="../media/image10.emf"/><Relationship Id="rId4" Type="http://schemas.openxmlformats.org/officeDocument/2006/relationships/image" Target="../media/image16.png"/><Relationship Id="rId9" Type="http://schemas.microsoft.com/office/2007/relationships/diagramDrawing" Target="../diagrams/drawing14.xml"/></Relationships>
</file>

<file path=ppt/slides/_rels/slide13.xml.rels><?xml version="1.0" encoding="UTF-8" standalone="yes"?>
<Relationships xmlns="http://schemas.openxmlformats.org/package/2006/relationships"><Relationship Id="rId8" Type="http://schemas.microsoft.com/office/2007/relationships/diagramDrawing" Target="../diagrams/drawing15.xml"/><Relationship Id="rId13" Type="http://schemas.openxmlformats.org/officeDocument/2006/relationships/image" Target="../media/image10.emf"/><Relationship Id="rId3" Type="http://schemas.openxmlformats.org/officeDocument/2006/relationships/image" Target="../media/image9.jpeg"/><Relationship Id="rId7" Type="http://schemas.openxmlformats.org/officeDocument/2006/relationships/diagramColors" Target="../diagrams/colors15.xml"/><Relationship Id="rId12" Type="http://schemas.openxmlformats.org/officeDocument/2006/relationships/image" Target="../media/image20.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diagramQuickStyle" Target="../diagrams/quickStyle15.xml"/><Relationship Id="rId11" Type="http://schemas.openxmlformats.org/officeDocument/2006/relationships/image" Target="../media/image19.png"/><Relationship Id="rId5" Type="http://schemas.openxmlformats.org/officeDocument/2006/relationships/diagramLayout" Target="../diagrams/layout15.xml"/><Relationship Id="rId10" Type="http://schemas.openxmlformats.org/officeDocument/2006/relationships/image" Target="../media/image18.png"/><Relationship Id="rId4" Type="http://schemas.openxmlformats.org/officeDocument/2006/relationships/diagramData" Target="../diagrams/data15.xml"/><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9.jpeg"/><Relationship Id="rId7" Type="http://schemas.openxmlformats.org/officeDocument/2006/relationships/diagramColors" Target="../diagrams/colors16.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 Id="rId9" Type="http://schemas.openxmlformats.org/officeDocument/2006/relationships/image" Target="../media/image10.emf"/></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7.xml"/><Relationship Id="rId13" Type="http://schemas.openxmlformats.org/officeDocument/2006/relationships/diagramColors" Target="../diagrams/colors18.xml"/><Relationship Id="rId3" Type="http://schemas.openxmlformats.org/officeDocument/2006/relationships/image" Target="../media/image8.PNG"/><Relationship Id="rId7" Type="http://schemas.openxmlformats.org/officeDocument/2006/relationships/diagramQuickStyle" Target="../diagrams/quickStyle17.xml"/><Relationship Id="rId12" Type="http://schemas.openxmlformats.org/officeDocument/2006/relationships/diagramQuickStyle" Target="../diagrams/quickStyle18.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Layout" Target="../diagrams/layout17.xml"/><Relationship Id="rId11" Type="http://schemas.openxmlformats.org/officeDocument/2006/relationships/diagramLayout" Target="../diagrams/layout18.xml"/><Relationship Id="rId5" Type="http://schemas.openxmlformats.org/officeDocument/2006/relationships/diagramData" Target="../diagrams/data17.xml"/><Relationship Id="rId15" Type="http://schemas.openxmlformats.org/officeDocument/2006/relationships/image" Target="../media/image10.emf"/><Relationship Id="rId10" Type="http://schemas.openxmlformats.org/officeDocument/2006/relationships/diagramData" Target="../diagrams/data18.xml"/><Relationship Id="rId4" Type="http://schemas.openxmlformats.org/officeDocument/2006/relationships/image" Target="../media/image9.jpeg"/><Relationship Id="rId9" Type="http://schemas.microsoft.com/office/2007/relationships/diagramDrawing" Target="../diagrams/drawing17.xml"/><Relationship Id="rId14" Type="http://schemas.microsoft.com/office/2007/relationships/diagramDrawing" Target="../diagrams/drawing18.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9.xml"/><Relationship Id="rId3" Type="http://schemas.openxmlformats.org/officeDocument/2006/relationships/image" Target="../media/image8.PNG"/><Relationship Id="rId7" Type="http://schemas.openxmlformats.org/officeDocument/2006/relationships/diagramQuickStyle" Target="../diagrams/quickStyle19.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Layout" Target="../diagrams/layout19.xml"/><Relationship Id="rId11" Type="http://schemas.openxmlformats.org/officeDocument/2006/relationships/image" Target="../media/image10.emf"/><Relationship Id="rId5" Type="http://schemas.openxmlformats.org/officeDocument/2006/relationships/diagramData" Target="../diagrams/data19.xml"/><Relationship Id="rId10" Type="http://schemas.openxmlformats.org/officeDocument/2006/relationships/image" Target="../media/image21.png"/><Relationship Id="rId4" Type="http://schemas.openxmlformats.org/officeDocument/2006/relationships/image" Target="../media/image9.jpeg"/><Relationship Id="rId9" Type="http://schemas.microsoft.com/office/2007/relationships/diagramDrawing" Target="../diagrams/drawing19.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20.xml"/><Relationship Id="rId3" Type="http://schemas.openxmlformats.org/officeDocument/2006/relationships/image" Target="../media/image8.PNG"/><Relationship Id="rId7" Type="http://schemas.openxmlformats.org/officeDocument/2006/relationships/diagramQuickStyle" Target="../diagrams/quickStyle20.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Layout" Target="../diagrams/layout20.xml"/><Relationship Id="rId5" Type="http://schemas.openxmlformats.org/officeDocument/2006/relationships/diagramData" Target="../diagrams/data20.xml"/><Relationship Id="rId10" Type="http://schemas.openxmlformats.org/officeDocument/2006/relationships/image" Target="../media/image10.emf"/><Relationship Id="rId4" Type="http://schemas.openxmlformats.org/officeDocument/2006/relationships/image" Target="../media/image9.jpeg"/><Relationship Id="rId9" Type="http://schemas.microsoft.com/office/2007/relationships/diagramDrawing" Target="../diagrams/drawing20.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21.xml"/><Relationship Id="rId3" Type="http://schemas.openxmlformats.org/officeDocument/2006/relationships/image" Target="../media/image8.PNG"/><Relationship Id="rId7" Type="http://schemas.openxmlformats.org/officeDocument/2006/relationships/diagramQuickStyle" Target="../diagrams/quickStyle2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Layout" Target="../diagrams/layout21.xml"/><Relationship Id="rId5" Type="http://schemas.openxmlformats.org/officeDocument/2006/relationships/diagramData" Target="../diagrams/data21.xml"/><Relationship Id="rId10" Type="http://schemas.openxmlformats.org/officeDocument/2006/relationships/image" Target="../media/image10.emf"/><Relationship Id="rId4" Type="http://schemas.openxmlformats.org/officeDocument/2006/relationships/image" Target="../media/image9.jpeg"/><Relationship Id="rId9" Type="http://schemas.microsoft.com/office/2007/relationships/diagramDrawing" Target="../diagrams/drawing2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21.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9.jpeg"/><Relationship Id="rId7" Type="http://schemas.openxmlformats.org/officeDocument/2006/relationships/diagramColors" Target="../diagrams/colors2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diagramQuickStyle" Target="../diagrams/quickStyle22.xml"/><Relationship Id="rId5" Type="http://schemas.openxmlformats.org/officeDocument/2006/relationships/diagramLayout" Target="../diagrams/layout22.xml"/><Relationship Id="rId10" Type="http://schemas.openxmlformats.org/officeDocument/2006/relationships/image" Target="../media/image22.png"/><Relationship Id="rId4" Type="http://schemas.openxmlformats.org/officeDocument/2006/relationships/diagramData" Target="../diagrams/data22.xml"/><Relationship Id="rId9" Type="http://schemas.openxmlformats.org/officeDocument/2006/relationships/image" Target="../media/image10.emf"/></Relationships>
</file>

<file path=ppt/slides/_rels/slide22.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9.jpeg"/><Relationship Id="rId7" Type="http://schemas.openxmlformats.org/officeDocument/2006/relationships/diagramColors" Target="../diagrams/colors23.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diagramQuickStyle" Target="../diagrams/quickStyle23.xml"/><Relationship Id="rId5" Type="http://schemas.openxmlformats.org/officeDocument/2006/relationships/diagramLayout" Target="../diagrams/layout23.xml"/><Relationship Id="rId10" Type="http://schemas.openxmlformats.org/officeDocument/2006/relationships/image" Target="../media/image23.png"/><Relationship Id="rId4" Type="http://schemas.openxmlformats.org/officeDocument/2006/relationships/diagramData" Target="../diagrams/data23.xml"/><Relationship Id="rId9" Type="http://schemas.openxmlformats.org/officeDocument/2006/relationships/image" Target="../media/image10.emf"/></Relationships>
</file>

<file path=ppt/slides/_rels/slide23.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9.jpeg"/><Relationship Id="rId7" Type="http://schemas.openxmlformats.org/officeDocument/2006/relationships/diagramColors" Target="../diagrams/colors2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 Id="rId9" Type="http://schemas.openxmlformats.org/officeDocument/2006/relationships/image" Target="../media/image10.emf"/></Relationships>
</file>

<file path=ppt/slides/_rels/slide24.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9.jpeg"/><Relationship Id="rId7" Type="http://schemas.openxmlformats.org/officeDocument/2006/relationships/diagramColors" Target="../diagrams/colors2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 Id="rId9" Type="http://schemas.openxmlformats.org/officeDocument/2006/relationships/image" Target="../media/image10.emf"/></Relationships>
</file>

<file path=ppt/slides/_rels/slide25.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9.jpeg"/><Relationship Id="rId7" Type="http://schemas.openxmlformats.org/officeDocument/2006/relationships/diagramColors" Target="../diagrams/colors26.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 Id="rId9" Type="http://schemas.openxmlformats.org/officeDocument/2006/relationships/image" Target="../media/image10.emf"/></Relationships>
</file>

<file path=ppt/slides/_rels/slide26.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image" Target="../media/image9.jpeg"/><Relationship Id="rId7" Type="http://schemas.openxmlformats.org/officeDocument/2006/relationships/diagramColors" Target="../diagrams/colors27.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 Id="rId9" Type="http://schemas.openxmlformats.org/officeDocument/2006/relationships/image" Target="../media/image10.emf"/></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0.emf"/></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8.PNG"/><Relationship Id="rId7" Type="http://schemas.openxmlformats.org/officeDocument/2006/relationships/diagramQuickStyle" Target="../diagrams/quickStyle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10.emf"/><Relationship Id="rId4" Type="http://schemas.openxmlformats.org/officeDocument/2006/relationships/image" Target="../media/image9.jpe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9.jpe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image" Target="../media/image9.jpeg"/><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 Id="rId14" Type="http://schemas.openxmlformats.org/officeDocument/2006/relationships/image" Target="../media/image10.emf"/></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13" Type="http://schemas.microsoft.com/office/2007/relationships/diagramDrawing" Target="../diagrams/drawing8.xml"/><Relationship Id="rId3" Type="http://schemas.openxmlformats.org/officeDocument/2006/relationships/image" Target="../media/image9.jpeg"/><Relationship Id="rId7" Type="http://schemas.openxmlformats.org/officeDocument/2006/relationships/diagramColors" Target="../diagrams/colors7.xml"/><Relationship Id="rId12" Type="http://schemas.openxmlformats.org/officeDocument/2006/relationships/diagramColors" Target="../diagrams/colors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diagramQuickStyle" Target="../diagrams/quickStyle7.xml"/><Relationship Id="rId11" Type="http://schemas.openxmlformats.org/officeDocument/2006/relationships/diagramQuickStyle" Target="../diagrams/quickStyle8.xml"/><Relationship Id="rId5" Type="http://schemas.openxmlformats.org/officeDocument/2006/relationships/diagramLayout" Target="../diagrams/layout7.xml"/><Relationship Id="rId10" Type="http://schemas.openxmlformats.org/officeDocument/2006/relationships/diagramLayout" Target="../diagrams/layout8.xml"/><Relationship Id="rId4" Type="http://schemas.openxmlformats.org/officeDocument/2006/relationships/diagramData" Target="../diagrams/data7.xml"/><Relationship Id="rId9" Type="http://schemas.openxmlformats.org/officeDocument/2006/relationships/diagramData" Target="../diagrams/data8.xml"/><Relationship Id="rId14" Type="http://schemas.openxmlformats.org/officeDocument/2006/relationships/image" Target="../media/image10.emf"/></Relationships>
</file>

<file path=ppt/slides/_rels/slide9.xml.rels><?xml version="1.0" encoding="UTF-8" standalone="yes"?>
<Relationships xmlns="http://schemas.openxmlformats.org/package/2006/relationships"><Relationship Id="rId8" Type="http://schemas.microsoft.com/office/2007/relationships/diagramDrawing" Target="../diagrams/drawing9.xml"/><Relationship Id="rId13" Type="http://schemas.microsoft.com/office/2007/relationships/diagramDrawing" Target="../diagrams/drawing10.xml"/><Relationship Id="rId3" Type="http://schemas.openxmlformats.org/officeDocument/2006/relationships/image" Target="../media/image9.jpeg"/><Relationship Id="rId7" Type="http://schemas.openxmlformats.org/officeDocument/2006/relationships/diagramColors" Target="../diagrams/colors9.xml"/><Relationship Id="rId12" Type="http://schemas.openxmlformats.org/officeDocument/2006/relationships/diagramColors" Target="../diagrams/colors10.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diagramQuickStyle" Target="../diagrams/quickStyle9.xml"/><Relationship Id="rId11" Type="http://schemas.openxmlformats.org/officeDocument/2006/relationships/diagramQuickStyle" Target="../diagrams/quickStyle10.xml"/><Relationship Id="rId5" Type="http://schemas.openxmlformats.org/officeDocument/2006/relationships/diagramLayout" Target="../diagrams/layout9.xml"/><Relationship Id="rId10" Type="http://schemas.openxmlformats.org/officeDocument/2006/relationships/diagramLayout" Target="../diagrams/layout10.xml"/><Relationship Id="rId4" Type="http://schemas.openxmlformats.org/officeDocument/2006/relationships/diagramData" Target="../diagrams/data9.xml"/><Relationship Id="rId9" Type="http://schemas.openxmlformats.org/officeDocument/2006/relationships/diagramData" Target="../diagrams/data10.xml"/><Relationship Id="rId1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a:extLst>
              <a:ext uri="{FF2B5EF4-FFF2-40B4-BE49-F238E27FC236}">
                <a16:creationId xmlns:a16="http://schemas.microsoft.com/office/drawing/2014/main" id="{E881BA5A-D257-4C4B-B9E5-2B527CD43E27}"/>
              </a:ext>
            </a:extLst>
          </p:cNvPr>
          <p:cNvCxnSpPr>
            <a:cxnSpLocks/>
          </p:cNvCxnSpPr>
          <p:nvPr/>
        </p:nvCxnSpPr>
        <p:spPr>
          <a:xfrm>
            <a:off x="1112921" y="2052538"/>
            <a:ext cx="3121" cy="2972229"/>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C3448012-AD48-CE4B-AF2B-6FD8FD29E047}"/>
              </a:ext>
            </a:extLst>
          </p:cNvPr>
          <p:cNvSpPr txBox="1"/>
          <p:nvPr/>
        </p:nvSpPr>
        <p:spPr>
          <a:xfrm>
            <a:off x="1263334" y="1243817"/>
            <a:ext cx="9748499" cy="2972229"/>
          </a:xfrm>
          <a:prstGeom prst="rect">
            <a:avLst/>
          </a:prstGeom>
          <a:noFill/>
        </p:spPr>
        <p:txBody>
          <a:bodyPr wrap="square" lIns="360000" rtlCol="0" anchor="ctr" anchorCtr="0">
            <a:noAutofit/>
          </a:bodyPr>
          <a:lstStyle/>
          <a:p>
            <a:pPr algn="ctr"/>
            <a:r>
              <a:rPr lang="en-US" sz="1200" b="1" i="0" dirty="0">
                <a:solidFill>
                  <a:schemeClr val="bg1"/>
                </a:solidFill>
                <a:effectLst/>
                <a:latin typeface="+mj-lt"/>
                <a:hlinkClick r:id="rId2">
                  <a:extLst>
                    <a:ext uri="{A12FA001-AC4F-418D-AE19-62706E023703}">
                      <ahyp:hlinkClr xmlns:ahyp="http://schemas.microsoft.com/office/drawing/2018/hyperlinkcolor" val="tx"/>
                    </a:ext>
                  </a:extLst>
                </a:hlinkClick>
              </a:rPr>
              <a:t>CIFEPME </a:t>
            </a:r>
            <a:r>
              <a:rPr lang="en-US" sz="1200" b="1" i="0" u="sng" dirty="0">
                <a:solidFill>
                  <a:schemeClr val="bg1"/>
                </a:solidFill>
                <a:effectLst/>
                <a:latin typeface="+mj-lt"/>
                <a:hlinkClick r:id="rId2">
                  <a:extLst>
                    <a:ext uri="{A12FA001-AC4F-418D-AE19-62706E023703}">
                      <ahyp:hlinkClr xmlns:ahyp="http://schemas.microsoft.com/office/drawing/2018/hyperlinkcolor" val="tx"/>
                    </a:ext>
                  </a:extLst>
                </a:hlinkClick>
              </a:rPr>
              <a:t>Conference</a:t>
            </a:r>
            <a:r>
              <a:rPr lang="en-US" sz="1200" b="1" i="0" u="sng" dirty="0">
                <a:solidFill>
                  <a:schemeClr val="bg1"/>
                </a:solidFill>
                <a:effectLst/>
                <a:latin typeface="+mj-lt"/>
              </a:rPr>
              <a:t> – Doctoral consortium – October 2022</a:t>
            </a:r>
          </a:p>
          <a:p>
            <a:pPr algn="ctr"/>
            <a:endParaRPr lang="en-US" sz="1200" dirty="0">
              <a:latin typeface="+mj-lt"/>
            </a:endParaRPr>
          </a:p>
          <a:p>
            <a:pPr algn="ctr"/>
            <a:endParaRPr lang="en-US" sz="1200" dirty="0">
              <a:latin typeface="+mj-lt"/>
            </a:endParaRPr>
          </a:p>
          <a:p>
            <a:pPr algn="ctr">
              <a:lnSpc>
                <a:spcPts val="3800"/>
              </a:lnSpc>
            </a:pPr>
            <a:r>
              <a:rPr lang="en-US" sz="2400" b="1" dirty="0">
                <a:solidFill>
                  <a:schemeClr val="bg1"/>
                </a:solidFill>
              </a:rPr>
              <a:t>PhD Thesis:</a:t>
            </a:r>
          </a:p>
          <a:p>
            <a:pPr>
              <a:lnSpc>
                <a:spcPts val="3800"/>
              </a:lnSpc>
            </a:pPr>
            <a:endParaRPr lang="en-US" sz="4000" b="1" dirty="0"/>
          </a:p>
          <a:p>
            <a:pPr>
              <a:lnSpc>
                <a:spcPts val="3800"/>
              </a:lnSpc>
            </a:pPr>
            <a:r>
              <a:rPr lang="en-US" sz="4000" b="1" dirty="0"/>
              <a:t>ENTREPRENEURIAL DYNAMICS IN THE SPACE ECOSYSTEM</a:t>
            </a:r>
          </a:p>
          <a:p>
            <a:pPr>
              <a:lnSpc>
                <a:spcPts val="3800"/>
              </a:lnSpc>
            </a:pPr>
            <a:r>
              <a:rPr lang="en-US" sz="4000" b="1" dirty="0">
                <a:latin typeface="Corbel" panose="020B0503020204020204" pitchFamily="34" charset="0"/>
              </a:rPr>
              <a:t>Les </a:t>
            </a:r>
            <a:r>
              <a:rPr lang="en-US" sz="4000" b="1" dirty="0" err="1">
                <a:latin typeface="Corbel" panose="020B0503020204020204" pitchFamily="34" charset="0"/>
              </a:rPr>
              <a:t>dynamiques</a:t>
            </a:r>
            <a:r>
              <a:rPr lang="en-US" sz="4000" b="1" dirty="0">
                <a:latin typeface="Corbel" panose="020B0503020204020204" pitchFamily="34" charset="0"/>
              </a:rPr>
              <a:t> </a:t>
            </a:r>
            <a:r>
              <a:rPr lang="en-US" sz="4000" b="1" dirty="0" err="1">
                <a:latin typeface="Corbel" panose="020B0503020204020204" pitchFamily="34" charset="0"/>
              </a:rPr>
              <a:t>entrepreneuriales</a:t>
            </a:r>
            <a:r>
              <a:rPr lang="en-US" sz="4000" b="1" dirty="0">
                <a:latin typeface="Corbel" panose="020B0503020204020204" pitchFamily="34" charset="0"/>
              </a:rPr>
              <a:t> dans </a:t>
            </a:r>
            <a:r>
              <a:rPr lang="en-US" sz="4000" b="1" dirty="0" err="1">
                <a:latin typeface="Corbel" panose="020B0503020204020204" pitchFamily="34" charset="0"/>
              </a:rPr>
              <a:t>l’écosystème</a:t>
            </a:r>
            <a:r>
              <a:rPr lang="en-US" sz="4000" b="1" dirty="0">
                <a:latin typeface="Corbel" panose="020B0503020204020204" pitchFamily="34" charset="0"/>
              </a:rPr>
              <a:t> spatial</a:t>
            </a:r>
            <a:endParaRPr lang="fr-FR" dirty="0">
              <a:latin typeface="Corbel" panose="020B0503020204020204" pitchFamily="34" charset="0"/>
            </a:endParaRPr>
          </a:p>
        </p:txBody>
      </p:sp>
      <p:graphicFrame>
        <p:nvGraphicFramePr>
          <p:cNvPr id="2" name="Tableau 3">
            <a:extLst>
              <a:ext uri="{FF2B5EF4-FFF2-40B4-BE49-F238E27FC236}">
                <a16:creationId xmlns:a16="http://schemas.microsoft.com/office/drawing/2014/main" id="{B512E301-7D78-4551-9C9D-27F80F6C09D0}"/>
              </a:ext>
            </a:extLst>
          </p:cNvPr>
          <p:cNvGraphicFramePr>
            <a:graphicFrameLocks noGrp="1"/>
          </p:cNvGraphicFramePr>
          <p:nvPr>
            <p:extLst>
              <p:ext uri="{D42A27DB-BD31-4B8C-83A1-F6EECF244321}">
                <p14:modId xmlns:p14="http://schemas.microsoft.com/office/powerpoint/2010/main" val="541629025"/>
              </p:ext>
            </p:extLst>
          </p:nvPr>
        </p:nvGraphicFramePr>
        <p:xfrm>
          <a:off x="1412809" y="4216046"/>
          <a:ext cx="9878615" cy="2305797"/>
        </p:xfrm>
        <a:graphic>
          <a:graphicData uri="http://schemas.openxmlformats.org/drawingml/2006/table">
            <a:tbl>
              <a:tblPr firstRow="1" bandRow="1">
                <a:tableStyleId>{5C22544A-7EE6-4342-B048-85BDC9FD1C3A}</a:tableStyleId>
              </a:tblPr>
              <a:tblGrid>
                <a:gridCol w="5291831">
                  <a:extLst>
                    <a:ext uri="{9D8B030D-6E8A-4147-A177-3AD203B41FA5}">
                      <a16:colId xmlns:a16="http://schemas.microsoft.com/office/drawing/2014/main" val="22438842"/>
                    </a:ext>
                  </a:extLst>
                </a:gridCol>
                <a:gridCol w="4586784">
                  <a:extLst>
                    <a:ext uri="{9D8B030D-6E8A-4147-A177-3AD203B41FA5}">
                      <a16:colId xmlns:a16="http://schemas.microsoft.com/office/drawing/2014/main" val="1191819453"/>
                    </a:ext>
                  </a:extLst>
                </a:gridCol>
              </a:tblGrid>
              <a:tr h="2305797">
                <a:tc>
                  <a:txBody>
                    <a:bodyPr/>
                    <a:lstStyle/>
                    <a:p>
                      <a:pPr algn="ctr">
                        <a:lnSpc>
                          <a:spcPct val="100000"/>
                        </a:lnSpc>
                      </a:pPr>
                      <a:endParaRPr lang="fr-FR" sz="1200" b="1" dirty="0">
                        <a:solidFill>
                          <a:schemeClr val="tx1"/>
                        </a:solidFill>
                        <a:latin typeface="+mn-lt"/>
                      </a:endParaRPr>
                    </a:p>
                    <a:p>
                      <a:pPr algn="ctr">
                        <a:lnSpc>
                          <a:spcPct val="100000"/>
                        </a:lnSpc>
                      </a:pPr>
                      <a:endParaRPr lang="fr-FR" sz="1200" b="1" dirty="0">
                        <a:solidFill>
                          <a:schemeClr val="tx1"/>
                        </a:solidFill>
                        <a:latin typeface="+mn-lt"/>
                      </a:endParaRPr>
                    </a:p>
                    <a:p>
                      <a:pPr algn="ctr">
                        <a:lnSpc>
                          <a:spcPct val="100000"/>
                        </a:lnSpc>
                      </a:pPr>
                      <a:r>
                        <a:rPr lang="fr-FR" sz="1200" b="1" dirty="0" err="1">
                          <a:solidFill>
                            <a:schemeClr val="tx1"/>
                          </a:solidFill>
                          <a:latin typeface="+mn-lt"/>
                        </a:rPr>
                        <a:t>Phd</a:t>
                      </a:r>
                      <a:r>
                        <a:rPr lang="fr-FR" sz="1200" b="1" dirty="0">
                          <a:solidFill>
                            <a:schemeClr val="tx1"/>
                          </a:solidFill>
                          <a:latin typeface="+mn-lt"/>
                        </a:rPr>
                        <a:t> </a:t>
                      </a:r>
                      <a:r>
                        <a:rPr lang="fr-FR" sz="1200" b="1" dirty="0" err="1">
                          <a:solidFill>
                            <a:schemeClr val="tx1"/>
                          </a:solidFill>
                          <a:latin typeface="+mn-lt"/>
                        </a:rPr>
                        <a:t>Student</a:t>
                      </a:r>
                      <a:r>
                        <a:rPr lang="fr-FR" sz="1200" b="1" dirty="0">
                          <a:solidFill>
                            <a:schemeClr val="tx1"/>
                          </a:solidFill>
                          <a:latin typeface="+mn-lt"/>
                        </a:rPr>
                        <a:t> </a:t>
                      </a:r>
                    </a:p>
                    <a:p>
                      <a:pPr algn="ctr">
                        <a:lnSpc>
                          <a:spcPct val="100000"/>
                        </a:lnSpc>
                      </a:pPr>
                      <a:endParaRPr lang="fr-FR" sz="1200" b="1" dirty="0">
                        <a:solidFill>
                          <a:schemeClr val="tx1"/>
                        </a:solidFill>
                        <a:latin typeface="+mn-lt"/>
                      </a:endParaRPr>
                    </a:p>
                    <a:p>
                      <a:pPr algn="ctr">
                        <a:lnSpc>
                          <a:spcPct val="100000"/>
                        </a:lnSpc>
                      </a:pPr>
                      <a:r>
                        <a:rPr lang="fr-FR" sz="1200" b="1" dirty="0">
                          <a:latin typeface="+mn-lt"/>
                        </a:rPr>
                        <a:t>Aveline CLOITRE, PhD </a:t>
                      </a:r>
                      <a:r>
                        <a:rPr lang="fr-FR" sz="1200" b="1" dirty="0" err="1">
                          <a:latin typeface="+mn-lt"/>
                        </a:rPr>
                        <a:t>Student</a:t>
                      </a:r>
                      <a:endParaRPr lang="fr-FR" sz="1200" b="1" dirty="0">
                        <a:latin typeface="+mn-lt"/>
                      </a:endParaRPr>
                    </a:p>
                    <a:p>
                      <a:pPr algn="ctr">
                        <a:lnSpc>
                          <a:spcPct val="100000"/>
                        </a:lnSpc>
                      </a:pPr>
                      <a:r>
                        <a:rPr lang="fr-FR" sz="1200" b="0" dirty="0">
                          <a:solidFill>
                            <a:schemeClr val="tx1"/>
                          </a:solidFill>
                          <a:latin typeface="+mn-lt"/>
                        </a:rPr>
                        <a:t>TBS Business </a:t>
                      </a:r>
                      <a:r>
                        <a:rPr lang="fr-FR" sz="1200" b="0" dirty="0" err="1">
                          <a:solidFill>
                            <a:schemeClr val="tx1"/>
                          </a:solidFill>
                          <a:latin typeface="+mn-lt"/>
                        </a:rPr>
                        <a:t>School</a:t>
                      </a:r>
                      <a:r>
                        <a:rPr lang="fr-FR" sz="1200" b="0" dirty="0">
                          <a:solidFill>
                            <a:schemeClr val="tx1"/>
                          </a:solidFill>
                          <a:latin typeface="+mn-lt"/>
                        </a:rPr>
                        <a:t>, “</a:t>
                      </a:r>
                      <a:r>
                        <a:rPr lang="fr-FR" sz="1200" b="0" dirty="0" err="1">
                          <a:solidFill>
                            <a:schemeClr val="tx1"/>
                          </a:solidFill>
                          <a:latin typeface="+mn-lt"/>
                        </a:rPr>
                        <a:t>Entrepreneurship</a:t>
                      </a:r>
                      <a:r>
                        <a:rPr lang="fr-FR" sz="1200" b="0" dirty="0">
                          <a:solidFill>
                            <a:schemeClr val="tx1"/>
                          </a:solidFill>
                          <a:latin typeface="+mn-lt"/>
                        </a:rPr>
                        <a:t> and </a:t>
                      </a:r>
                      <a:r>
                        <a:rPr lang="fr-FR" sz="1200" b="0" dirty="0" err="1">
                          <a:solidFill>
                            <a:schemeClr val="tx1"/>
                          </a:solidFill>
                          <a:latin typeface="+mn-lt"/>
                        </a:rPr>
                        <a:t>Strategy</a:t>
                      </a:r>
                      <a:r>
                        <a:rPr lang="fr-FR" sz="1200" b="0" dirty="0">
                          <a:solidFill>
                            <a:schemeClr val="tx1"/>
                          </a:solidFill>
                          <a:latin typeface="+mn-lt"/>
                        </a:rPr>
                        <a:t>” </a:t>
                      </a:r>
                      <a:r>
                        <a:rPr lang="fr-FR" sz="1200" b="0" dirty="0" err="1">
                          <a:solidFill>
                            <a:schemeClr val="tx1"/>
                          </a:solidFill>
                          <a:latin typeface="+mn-lt"/>
                        </a:rPr>
                        <a:t>Laboratory</a:t>
                      </a:r>
                      <a:endParaRPr lang="fr-FR" sz="1200" b="0" dirty="0">
                        <a:solidFill>
                          <a:schemeClr val="tx1"/>
                        </a:solidFill>
                        <a:latin typeface="+mn-lt"/>
                      </a:endParaRPr>
                    </a:p>
                    <a:p>
                      <a:pPr algn="ctr">
                        <a:lnSpc>
                          <a:spcPct val="100000"/>
                        </a:lnSpc>
                      </a:pPr>
                      <a:r>
                        <a:rPr lang="fr-FR" sz="1200" b="0" dirty="0">
                          <a:solidFill>
                            <a:schemeClr val="tx1"/>
                          </a:solidFill>
                          <a:latin typeface="+mn-lt"/>
                        </a:rPr>
                        <a:t>Toulouse </a:t>
                      </a:r>
                      <a:r>
                        <a:rPr lang="fr-FR" sz="1200" b="0" dirty="0" err="1">
                          <a:solidFill>
                            <a:schemeClr val="tx1"/>
                          </a:solidFill>
                          <a:latin typeface="+mn-lt"/>
                        </a:rPr>
                        <a:t>School</a:t>
                      </a:r>
                      <a:r>
                        <a:rPr lang="fr-FR" sz="1200" b="0" dirty="0">
                          <a:solidFill>
                            <a:schemeClr val="tx1"/>
                          </a:solidFill>
                          <a:latin typeface="+mn-lt"/>
                        </a:rPr>
                        <a:t> of Management, “</a:t>
                      </a:r>
                      <a:r>
                        <a:rPr lang="fr-FR" sz="1200" b="0" dirty="0" err="1">
                          <a:solidFill>
                            <a:schemeClr val="tx1"/>
                          </a:solidFill>
                          <a:latin typeface="+mn-lt"/>
                        </a:rPr>
                        <a:t>Strategy</a:t>
                      </a:r>
                      <a:r>
                        <a:rPr lang="fr-FR" sz="1200" b="0" dirty="0">
                          <a:solidFill>
                            <a:schemeClr val="tx1"/>
                          </a:solidFill>
                          <a:latin typeface="+mn-lt"/>
                        </a:rPr>
                        <a:t> and International management” </a:t>
                      </a:r>
                      <a:r>
                        <a:rPr lang="fr-FR" sz="1200" b="0" dirty="0" err="1">
                          <a:solidFill>
                            <a:schemeClr val="tx1"/>
                          </a:solidFill>
                          <a:latin typeface="+mn-lt"/>
                        </a:rPr>
                        <a:t>department</a:t>
                      </a:r>
                      <a:endParaRPr lang="fr-FR" sz="1200" b="0" dirty="0">
                        <a:solidFill>
                          <a:schemeClr val="tx1"/>
                        </a:solidFill>
                        <a:latin typeface="+mn-lt"/>
                      </a:endParaRPr>
                    </a:p>
                    <a:p>
                      <a:pPr algn="ctr">
                        <a:lnSpc>
                          <a:spcPct val="100000"/>
                        </a:lnSpc>
                      </a:pPr>
                      <a:r>
                        <a:rPr lang="fr-FR" sz="1200" b="0" u="sng" dirty="0">
                          <a:latin typeface="+mn-lt"/>
                        </a:rPr>
                        <a:t>a.cloitre@tbs-education.fr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0000"/>
                        </a:lnSpc>
                      </a:pPr>
                      <a:r>
                        <a:rPr lang="fr-FR" sz="1200" b="1" dirty="0">
                          <a:solidFill>
                            <a:schemeClr val="tx1"/>
                          </a:solidFill>
                          <a:latin typeface="+mn-lt"/>
                        </a:rPr>
                        <a:t>PhD </a:t>
                      </a:r>
                      <a:r>
                        <a:rPr lang="fr-FR" sz="1200" b="1" dirty="0" err="1">
                          <a:solidFill>
                            <a:schemeClr val="tx1"/>
                          </a:solidFill>
                          <a:latin typeface="+mn-lt"/>
                        </a:rPr>
                        <a:t>Supervisors</a:t>
                      </a:r>
                      <a:endParaRPr lang="fr-FR" sz="1200" b="1" dirty="0">
                        <a:solidFill>
                          <a:schemeClr val="tx1"/>
                        </a:solidFill>
                        <a:latin typeface="+mn-lt"/>
                      </a:endParaRPr>
                    </a:p>
                    <a:p>
                      <a:pPr algn="ctr">
                        <a:lnSpc>
                          <a:spcPct val="100000"/>
                        </a:lnSpc>
                      </a:pPr>
                      <a:endParaRPr lang="fr-FR" sz="1200" b="1" dirty="0">
                        <a:solidFill>
                          <a:schemeClr val="tx1"/>
                        </a:solidFill>
                        <a:latin typeface="+mn-lt"/>
                      </a:endParaRPr>
                    </a:p>
                    <a:p>
                      <a:pPr algn="ctr">
                        <a:lnSpc>
                          <a:spcPct val="100000"/>
                        </a:lnSpc>
                      </a:pPr>
                      <a:r>
                        <a:rPr lang="fr-FR" sz="1200" b="1" dirty="0">
                          <a:latin typeface="+mn-lt"/>
                        </a:rPr>
                        <a:t>Dr. Victor DOS SANTOS (HDR)</a:t>
                      </a:r>
                    </a:p>
                    <a:p>
                      <a:pPr algn="ctr">
                        <a:lnSpc>
                          <a:spcPct val="100000"/>
                        </a:lnSpc>
                      </a:pPr>
                      <a:r>
                        <a:rPr lang="fr-FR" sz="1200" b="0" dirty="0">
                          <a:solidFill>
                            <a:schemeClr val="tx1"/>
                          </a:solidFill>
                          <a:latin typeface="+mn-lt"/>
                        </a:rPr>
                        <a:t>TBS Business </a:t>
                      </a:r>
                      <a:r>
                        <a:rPr lang="fr-FR" sz="1200" b="0" dirty="0" err="1">
                          <a:solidFill>
                            <a:schemeClr val="tx1"/>
                          </a:solidFill>
                          <a:latin typeface="+mn-lt"/>
                        </a:rPr>
                        <a:t>School</a:t>
                      </a:r>
                      <a:r>
                        <a:rPr lang="fr-FR" sz="1200" b="0" dirty="0">
                          <a:solidFill>
                            <a:schemeClr val="tx1"/>
                          </a:solidFill>
                          <a:latin typeface="+mn-lt"/>
                        </a:rPr>
                        <a:t>, “</a:t>
                      </a:r>
                      <a:r>
                        <a:rPr lang="fr-FR" sz="1200" b="0" dirty="0" err="1">
                          <a:solidFill>
                            <a:schemeClr val="tx1"/>
                          </a:solidFill>
                          <a:latin typeface="+mn-lt"/>
                        </a:rPr>
                        <a:t>Entrepreneurship</a:t>
                      </a:r>
                      <a:r>
                        <a:rPr lang="fr-FR" sz="1200" b="0" dirty="0">
                          <a:solidFill>
                            <a:schemeClr val="tx1"/>
                          </a:solidFill>
                          <a:latin typeface="+mn-lt"/>
                        </a:rPr>
                        <a:t> and </a:t>
                      </a:r>
                      <a:r>
                        <a:rPr lang="fr-FR" sz="1200" b="0" dirty="0" err="1">
                          <a:solidFill>
                            <a:schemeClr val="tx1"/>
                          </a:solidFill>
                          <a:latin typeface="+mn-lt"/>
                        </a:rPr>
                        <a:t>Strategy</a:t>
                      </a:r>
                      <a:r>
                        <a:rPr lang="fr-FR" sz="1200" b="0" dirty="0">
                          <a:solidFill>
                            <a:schemeClr val="tx1"/>
                          </a:solidFill>
                          <a:latin typeface="+mn-lt"/>
                        </a:rPr>
                        <a:t> </a:t>
                      </a:r>
                      <a:r>
                        <a:rPr lang="fr-FR" sz="1200" b="0" dirty="0" err="1">
                          <a:solidFill>
                            <a:schemeClr val="tx1"/>
                          </a:solidFill>
                          <a:latin typeface="+mn-lt"/>
                        </a:rPr>
                        <a:t>Laboratory</a:t>
                      </a:r>
                      <a:r>
                        <a:rPr lang="fr-FR" sz="1200" b="0" dirty="0">
                          <a:solidFill>
                            <a:schemeClr val="tx1"/>
                          </a:solidFill>
                          <a:latin typeface="+mn-lt"/>
                        </a:rPr>
                        <a:t>”</a:t>
                      </a:r>
                    </a:p>
                    <a:p>
                      <a:pPr algn="ctr">
                        <a:lnSpc>
                          <a:spcPct val="100000"/>
                        </a:lnSpc>
                      </a:pPr>
                      <a:r>
                        <a:rPr lang="en-US" sz="1200" b="0" u="sng" dirty="0">
                          <a:latin typeface="+mn-lt"/>
                        </a:rPr>
                        <a:t>v.dossantospaulino@tbs-education.fr</a:t>
                      </a:r>
                    </a:p>
                    <a:p>
                      <a:pPr algn="ctr">
                        <a:lnSpc>
                          <a:spcPct val="100000"/>
                        </a:lnSpc>
                      </a:pPr>
                      <a:endParaRPr lang="fr-FR" sz="1200" b="1" dirty="0">
                        <a:solidFill>
                          <a:schemeClr val="tx1"/>
                        </a:solidFill>
                        <a:latin typeface="+mn-lt"/>
                      </a:endParaRPr>
                    </a:p>
                    <a:p>
                      <a:pPr algn="ctr">
                        <a:lnSpc>
                          <a:spcPct val="100000"/>
                        </a:lnSpc>
                      </a:pPr>
                      <a:r>
                        <a:rPr lang="fr-FR" sz="1200" b="1" dirty="0">
                          <a:latin typeface="+mn-lt"/>
                        </a:rPr>
                        <a:t>Dr. Christina THEODORAKI</a:t>
                      </a:r>
                    </a:p>
                    <a:p>
                      <a:pPr algn="ctr">
                        <a:lnSpc>
                          <a:spcPct val="100000"/>
                        </a:lnSpc>
                      </a:pPr>
                      <a:r>
                        <a:rPr lang="fr-FR" sz="1200" b="0" dirty="0">
                          <a:solidFill>
                            <a:schemeClr val="tx1"/>
                          </a:solidFill>
                          <a:latin typeface="+mn-lt"/>
                        </a:rPr>
                        <a:t>TBS Business </a:t>
                      </a:r>
                      <a:r>
                        <a:rPr lang="fr-FR" sz="1200" b="0" dirty="0" err="1">
                          <a:solidFill>
                            <a:schemeClr val="tx1"/>
                          </a:solidFill>
                          <a:latin typeface="+mn-lt"/>
                        </a:rPr>
                        <a:t>School</a:t>
                      </a:r>
                      <a:r>
                        <a:rPr lang="fr-FR" sz="1200" b="0" dirty="0">
                          <a:solidFill>
                            <a:schemeClr val="tx1"/>
                          </a:solidFill>
                          <a:latin typeface="+mn-lt"/>
                        </a:rPr>
                        <a:t>, “</a:t>
                      </a:r>
                      <a:r>
                        <a:rPr lang="fr-FR" sz="1200" b="0" dirty="0" err="1">
                          <a:solidFill>
                            <a:schemeClr val="tx1"/>
                          </a:solidFill>
                          <a:latin typeface="+mn-lt"/>
                        </a:rPr>
                        <a:t>Entrepreneurship</a:t>
                      </a:r>
                      <a:r>
                        <a:rPr lang="fr-FR" sz="1200" b="0" dirty="0">
                          <a:solidFill>
                            <a:schemeClr val="tx1"/>
                          </a:solidFill>
                          <a:latin typeface="+mn-lt"/>
                        </a:rPr>
                        <a:t> and </a:t>
                      </a:r>
                      <a:r>
                        <a:rPr lang="fr-FR" sz="1200" b="0" dirty="0" err="1">
                          <a:solidFill>
                            <a:schemeClr val="tx1"/>
                          </a:solidFill>
                          <a:latin typeface="+mn-lt"/>
                        </a:rPr>
                        <a:t>Strategy</a:t>
                      </a:r>
                      <a:r>
                        <a:rPr lang="fr-FR" sz="1200" b="0" dirty="0">
                          <a:solidFill>
                            <a:schemeClr val="tx1"/>
                          </a:solidFill>
                          <a:latin typeface="+mn-lt"/>
                        </a:rPr>
                        <a:t> </a:t>
                      </a:r>
                      <a:r>
                        <a:rPr lang="fr-FR" sz="1200" b="0" dirty="0" err="1">
                          <a:solidFill>
                            <a:schemeClr val="tx1"/>
                          </a:solidFill>
                          <a:latin typeface="+mn-lt"/>
                        </a:rPr>
                        <a:t>Laboratory</a:t>
                      </a:r>
                      <a:r>
                        <a:rPr lang="fr-FR" sz="1200" b="0" dirty="0">
                          <a:solidFill>
                            <a:schemeClr val="tx1"/>
                          </a:solidFill>
                          <a:latin typeface="+mn-lt"/>
                        </a:rPr>
                        <a:t>”</a:t>
                      </a:r>
                    </a:p>
                    <a:p>
                      <a:pPr algn="ctr">
                        <a:lnSpc>
                          <a:spcPct val="100000"/>
                        </a:lnSpc>
                      </a:pPr>
                      <a:r>
                        <a:rPr lang="en-US" sz="1200" b="0" u="sng" dirty="0">
                          <a:solidFill>
                            <a:schemeClr val="bg1"/>
                          </a:solidFill>
                          <a:latin typeface="+mn-lt"/>
                          <a:hlinkClick r:id="rId3">
                            <a:extLst>
                              <a:ext uri="{A12FA001-AC4F-418D-AE19-62706E023703}">
                                <ahyp:hlinkClr xmlns:ahyp="http://schemas.microsoft.com/office/drawing/2018/hyperlinkcolor" val="tx"/>
                              </a:ext>
                            </a:extLst>
                          </a:hlinkClick>
                        </a:rPr>
                        <a:t>c.theodoraki@tbs-education.fr</a:t>
                      </a:r>
                      <a:endParaRPr lang="en-US" sz="1200" b="0" u="sng" dirty="0">
                        <a:solidFill>
                          <a:schemeClr val="bg1"/>
                        </a:solidFill>
                        <a:latin typeface="+mn-lt"/>
                      </a:endParaRPr>
                    </a:p>
                    <a:p>
                      <a:pPr algn="ctr">
                        <a:lnSpc>
                          <a:spcPct val="100000"/>
                        </a:lnSpc>
                      </a:pPr>
                      <a:endParaRPr lang="en-US" sz="1200" b="0" u="sng" dirty="0">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00620539"/>
                  </a:ext>
                </a:extLst>
              </a:tr>
            </a:tbl>
          </a:graphicData>
        </a:graphic>
      </p:graphicFrame>
      <p:sp>
        <p:nvSpPr>
          <p:cNvPr id="4" name="Rectangle 3">
            <a:extLst>
              <a:ext uri="{FF2B5EF4-FFF2-40B4-BE49-F238E27FC236}">
                <a16:creationId xmlns:a16="http://schemas.microsoft.com/office/drawing/2014/main" id="{7737283A-2DF4-44C4-AAB6-7CD0E1DFE9D6}"/>
              </a:ext>
            </a:extLst>
          </p:cNvPr>
          <p:cNvSpPr/>
          <p:nvPr/>
        </p:nvSpPr>
        <p:spPr>
          <a:xfrm>
            <a:off x="0" y="0"/>
            <a:ext cx="12192000" cy="9083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 9">
            <a:extLst>
              <a:ext uri="{FF2B5EF4-FFF2-40B4-BE49-F238E27FC236}">
                <a16:creationId xmlns:a16="http://schemas.microsoft.com/office/drawing/2014/main" id="{CD753A5C-2F3E-4C12-9019-EDF15614DD64}"/>
              </a:ext>
            </a:extLst>
          </p:cNvPr>
          <p:cNvPicPr>
            <a:picLocks noChangeAspect="1"/>
          </p:cNvPicPr>
          <p:nvPr/>
        </p:nvPicPr>
        <p:blipFill rotWithShape="1">
          <a:blip r:embed="rId4">
            <a:extLst>
              <a:ext uri="{28A0092B-C50C-407E-A947-70E740481C1C}">
                <a14:useLocalDpi xmlns:a14="http://schemas.microsoft.com/office/drawing/2010/main" val="0"/>
              </a:ext>
            </a:extLst>
          </a:blip>
          <a:srcRect r="60484"/>
          <a:stretch/>
        </p:blipFill>
        <p:spPr>
          <a:xfrm>
            <a:off x="3836185" y="0"/>
            <a:ext cx="2924417" cy="903144"/>
          </a:xfrm>
          <a:prstGeom prst="rect">
            <a:avLst/>
          </a:prstGeom>
        </p:spPr>
      </p:pic>
      <p:pic>
        <p:nvPicPr>
          <p:cNvPr id="9" name="Image 8" descr="Une image contenant texte, clipart&#10;&#10;Description générée automatiquement">
            <a:extLst>
              <a:ext uri="{FF2B5EF4-FFF2-40B4-BE49-F238E27FC236}">
                <a16:creationId xmlns:a16="http://schemas.microsoft.com/office/drawing/2014/main" id="{DA076BD2-E77B-DEC4-C729-94807C10ED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0602" y="34344"/>
            <a:ext cx="1671664" cy="834455"/>
          </a:xfrm>
          <a:prstGeom prst="rect">
            <a:avLst/>
          </a:prstGeom>
        </p:spPr>
      </p:pic>
      <p:pic>
        <p:nvPicPr>
          <p:cNvPr id="5" name="Image 4">
            <a:extLst>
              <a:ext uri="{FF2B5EF4-FFF2-40B4-BE49-F238E27FC236}">
                <a16:creationId xmlns:a16="http://schemas.microsoft.com/office/drawing/2014/main" id="{13BD6324-AA27-91A7-016D-4F2B6584D28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08553" y="34343"/>
            <a:ext cx="1248489" cy="834455"/>
          </a:xfrm>
          <a:prstGeom prst="rect">
            <a:avLst/>
          </a:prstGeom>
          <a:noFill/>
          <a:ln>
            <a:noFill/>
          </a:ln>
        </p:spPr>
      </p:pic>
    </p:spTree>
    <p:extLst>
      <p:ext uri="{BB962C8B-B14F-4D97-AF65-F5344CB8AC3E}">
        <p14:creationId xmlns:p14="http://schemas.microsoft.com/office/powerpoint/2010/main" val="2052796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5516F106-689E-544B-881D-2719C9D93053}"/>
              </a:ext>
            </a:extLst>
          </p:cNvPr>
          <p:cNvSpPr>
            <a:spLocks noGrp="1"/>
          </p:cNvSpPr>
          <p:nvPr>
            <p:ph type="sldNum" sz="quarter" idx="16"/>
          </p:nvPr>
        </p:nvSpPr>
        <p:spPr/>
        <p:txBody>
          <a:bodyPr/>
          <a:lstStyle/>
          <a:p>
            <a:fld id="{2B623574-9FE8-49F6-A313-28ADE217C817}" type="slidenum">
              <a:rPr lang="fr-FR" smtClean="0"/>
              <a:pPr/>
              <a:t>10</a:t>
            </a:fld>
            <a:endParaRPr lang="fr-FR"/>
          </a:p>
        </p:txBody>
      </p:sp>
      <p:sp>
        <p:nvSpPr>
          <p:cNvPr id="9" name="Rectangle 8">
            <a:extLst>
              <a:ext uri="{FF2B5EF4-FFF2-40B4-BE49-F238E27FC236}">
                <a16:creationId xmlns:a16="http://schemas.microsoft.com/office/drawing/2014/main" id="{D4723CA4-96DC-4E98-BE37-55C2ACED9953}"/>
              </a:ext>
            </a:extLst>
          </p:cNvPr>
          <p:cNvSpPr/>
          <p:nvPr/>
        </p:nvSpPr>
        <p:spPr>
          <a:xfrm>
            <a:off x="9808464" y="0"/>
            <a:ext cx="2383536" cy="920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Image 13">
            <a:extLst>
              <a:ext uri="{FF2B5EF4-FFF2-40B4-BE49-F238E27FC236}">
                <a16:creationId xmlns:a16="http://schemas.microsoft.com/office/drawing/2014/main" id="{B7AFABD8-5B36-3EA8-A176-5228C24A0EC4}"/>
              </a:ext>
            </a:extLst>
          </p:cNvPr>
          <p:cNvPicPr>
            <a:picLocks noChangeAspect="1"/>
          </p:cNvPicPr>
          <p:nvPr/>
        </p:nvPicPr>
        <p:blipFill rotWithShape="1">
          <a:blip r:embed="rId2">
            <a:extLst>
              <a:ext uri="{28A0092B-C50C-407E-A947-70E740481C1C}">
                <a14:useLocalDpi xmlns:a14="http://schemas.microsoft.com/office/drawing/2010/main" val="0"/>
              </a:ext>
            </a:extLst>
          </a:blip>
          <a:srcRect r="60691"/>
          <a:stretch/>
        </p:blipFill>
        <p:spPr>
          <a:xfrm>
            <a:off x="7932277" y="101854"/>
            <a:ext cx="2476689" cy="768903"/>
          </a:xfrm>
          <a:prstGeom prst="rect">
            <a:avLst/>
          </a:prstGeom>
        </p:spPr>
      </p:pic>
      <p:pic>
        <p:nvPicPr>
          <p:cNvPr id="15" name="Image 14" descr="Une image contenant texte, clipart&#10;&#10;Description générée automatiquement">
            <a:extLst>
              <a:ext uri="{FF2B5EF4-FFF2-40B4-BE49-F238E27FC236}">
                <a16:creationId xmlns:a16="http://schemas.microsoft.com/office/drawing/2014/main" id="{82212A08-1108-5E24-1216-1C6A06F538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8966" y="69079"/>
            <a:ext cx="1671664" cy="834455"/>
          </a:xfrm>
          <a:prstGeom prst="rect">
            <a:avLst/>
          </a:prstGeom>
        </p:spPr>
      </p:pic>
      <p:sp>
        <p:nvSpPr>
          <p:cNvPr id="8" name="Titre 1">
            <a:extLst>
              <a:ext uri="{FF2B5EF4-FFF2-40B4-BE49-F238E27FC236}">
                <a16:creationId xmlns:a16="http://schemas.microsoft.com/office/drawing/2014/main" id="{1C0D4FDF-CF25-5394-57A5-352C0884D2FC}"/>
              </a:ext>
            </a:extLst>
          </p:cNvPr>
          <p:cNvSpPr txBox="1">
            <a:spLocks/>
          </p:cNvSpPr>
          <p:nvPr/>
        </p:nvSpPr>
        <p:spPr>
          <a:xfrm>
            <a:off x="423116" y="69079"/>
            <a:ext cx="7397791" cy="1084149"/>
          </a:xfrm>
          <a:prstGeom prst="rect">
            <a:avLst/>
          </a:prstGeom>
        </p:spPr>
        <p:txBody>
          <a:bodyPr/>
          <a:lstStyle>
            <a:lvl1pPr algn="l" defTabSz="914400" rtl="0" eaLnBrk="1" fontAlgn="t" latinLnBrk="0" hangingPunct="1">
              <a:lnSpc>
                <a:spcPts val="3000"/>
              </a:lnSpc>
              <a:spcBef>
                <a:spcPct val="0"/>
              </a:spcBef>
              <a:spcAft>
                <a:spcPts val="1400"/>
              </a:spcAft>
              <a:buNone/>
              <a:defRPr sz="3000" b="1" i="0" kern="1200" baseline="0">
                <a:solidFill>
                  <a:schemeClr val="tx1"/>
                </a:solidFill>
                <a:latin typeface="Century Gothic" panose="020B0502020202020204" pitchFamily="34" charset="0"/>
                <a:ea typeface="+mj-ea"/>
                <a:cs typeface="+mj-cs"/>
              </a:defRPr>
            </a:lvl1pPr>
          </a:lstStyle>
          <a:p>
            <a:pPr>
              <a:lnSpc>
                <a:spcPct val="100000"/>
              </a:lnSpc>
              <a:spcAft>
                <a:spcPts val="0"/>
              </a:spcAft>
            </a:pPr>
            <a:r>
              <a:rPr lang="fr-FR" sz="1200" b="0" dirty="0">
                <a:solidFill>
                  <a:srgbClr val="B11B39"/>
                </a:solidFill>
                <a:latin typeface="+mn-lt"/>
              </a:rPr>
              <a:t>Aveline CLOITRE</a:t>
            </a:r>
            <a:br>
              <a:rPr lang="fr-FR" sz="1200" b="0" dirty="0">
                <a:solidFill>
                  <a:srgbClr val="B11B39"/>
                </a:solidFill>
                <a:latin typeface="+mn-lt"/>
              </a:rPr>
            </a:br>
            <a:r>
              <a:rPr lang="fr-FR" sz="1200" b="0" dirty="0">
                <a:solidFill>
                  <a:srgbClr val="B11B39"/>
                </a:solidFill>
                <a:latin typeface="+mn-lt"/>
              </a:rPr>
              <a:t>PhD </a:t>
            </a:r>
            <a:r>
              <a:rPr lang="fr-FR" sz="1200" b="0" dirty="0" err="1">
                <a:solidFill>
                  <a:srgbClr val="B11B39"/>
                </a:solidFill>
                <a:latin typeface="+mn-lt"/>
              </a:rPr>
              <a:t>Thesis</a:t>
            </a:r>
            <a:r>
              <a:rPr lang="fr-FR" sz="1200" b="0" dirty="0">
                <a:solidFill>
                  <a:srgbClr val="B11B39"/>
                </a:solidFill>
                <a:latin typeface="+mn-lt"/>
              </a:rPr>
              <a:t>: </a:t>
            </a:r>
            <a:r>
              <a:rPr lang="en-US" sz="1200" b="0" dirty="0">
                <a:solidFill>
                  <a:srgbClr val="B11B39"/>
                </a:solidFill>
                <a:latin typeface="+mn-lt"/>
              </a:rPr>
              <a:t>ENTREPRENEURIAL DYNAMICS IN THE SPACE ECOSYSTEM</a:t>
            </a:r>
          </a:p>
          <a:p>
            <a:pPr>
              <a:lnSpc>
                <a:spcPct val="100000"/>
              </a:lnSpc>
              <a:spcAft>
                <a:spcPts val="0"/>
              </a:spcAft>
            </a:pPr>
            <a:r>
              <a:rPr lang="en-US" sz="1200" b="0" dirty="0">
                <a:solidFill>
                  <a:srgbClr val="B11B39"/>
                </a:solidFill>
                <a:latin typeface="+mn-lt"/>
              </a:rPr>
              <a:t>Doctoral consortium</a:t>
            </a:r>
          </a:p>
          <a:p>
            <a:pPr>
              <a:lnSpc>
                <a:spcPct val="100000"/>
              </a:lnSpc>
            </a:pPr>
            <a:r>
              <a:rPr lang="en-US" sz="1200" b="0" i="1" dirty="0">
                <a:solidFill>
                  <a:srgbClr val="B11B39"/>
                </a:solidFill>
                <a:latin typeface="+mn-lt"/>
              </a:rPr>
              <a:t>CIFEPME Conference, October 2022</a:t>
            </a:r>
            <a:endParaRPr lang="fr-FR" sz="1200" b="0" dirty="0">
              <a:solidFill>
                <a:srgbClr val="B11B39"/>
              </a:solidFill>
              <a:latin typeface="+mn-lt"/>
            </a:endParaRPr>
          </a:p>
        </p:txBody>
      </p:sp>
      <p:graphicFrame>
        <p:nvGraphicFramePr>
          <p:cNvPr id="11" name="Diagramme 10">
            <a:extLst>
              <a:ext uri="{FF2B5EF4-FFF2-40B4-BE49-F238E27FC236}">
                <a16:creationId xmlns:a16="http://schemas.microsoft.com/office/drawing/2014/main" id="{60901479-DB7B-4EE7-EB0E-74F5A433FD45}"/>
              </a:ext>
            </a:extLst>
          </p:cNvPr>
          <p:cNvGraphicFramePr/>
          <p:nvPr/>
        </p:nvGraphicFramePr>
        <p:xfrm>
          <a:off x="0" y="6198577"/>
          <a:ext cx="11616000" cy="6594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Espace réservé du texte 2">
            <a:extLst>
              <a:ext uri="{FF2B5EF4-FFF2-40B4-BE49-F238E27FC236}">
                <a16:creationId xmlns:a16="http://schemas.microsoft.com/office/drawing/2014/main" id="{0B64D27E-95E5-BA9F-B5E9-738CB31F015A}"/>
              </a:ext>
            </a:extLst>
          </p:cNvPr>
          <p:cNvSpPr txBox="1">
            <a:spLocks/>
          </p:cNvSpPr>
          <p:nvPr/>
        </p:nvSpPr>
        <p:spPr>
          <a:xfrm>
            <a:off x="3320471" y="5752373"/>
            <a:ext cx="4975058" cy="529391"/>
          </a:xfrm>
          <a:prstGeom prst="rect">
            <a:avLst/>
          </a:prstGeom>
        </p:spPr>
        <p:txBody>
          <a:bodyPr vert="horz" lIns="180000" tIns="46800" rIns="360000" bIns="45720" rtlCol="0">
            <a:noAutofit/>
          </a:bodyPr>
          <a:lstStyle>
            <a:lvl1pPr marL="0" indent="0" algn="l" defTabSz="914400" rtl="0" eaLnBrk="1" latinLnBrk="0" hangingPunct="1">
              <a:lnSpc>
                <a:spcPts val="3000"/>
              </a:lnSpc>
              <a:spcBef>
                <a:spcPts val="0"/>
              </a:spcBef>
              <a:spcAft>
                <a:spcPts val="1400"/>
              </a:spcAft>
              <a:buFontTx/>
              <a:buNone/>
              <a:defRPr sz="3600" b="1" kern="1200" baseline="0">
                <a:solidFill>
                  <a:srgbClr val="EB4E5F"/>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baseline="0">
                <a:solidFill>
                  <a:schemeClr val="accent2"/>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EB4E5F"/>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200"/>
              </a:spcBef>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542925" indent="-188913"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a:lstStyle>
          <a:p>
            <a:pPr lvl="2" algn="ctr">
              <a:lnSpc>
                <a:spcPts val="3000"/>
              </a:lnSpc>
              <a:spcAft>
                <a:spcPts val="1400"/>
              </a:spcAft>
            </a:pPr>
            <a:r>
              <a:rPr lang="fr-FR" sz="1200" b="0" i="1" dirty="0" err="1">
                <a:solidFill>
                  <a:schemeClr val="tx1"/>
                </a:solidFill>
                <a:latin typeface="Corbel" panose="020B0503020204020204" pitchFamily="34" charset="0"/>
              </a:rPr>
              <a:t>Literature</a:t>
            </a:r>
            <a:r>
              <a:rPr lang="fr-FR" sz="1200" b="0" i="1" dirty="0">
                <a:solidFill>
                  <a:schemeClr val="tx1"/>
                </a:solidFill>
                <a:latin typeface="Corbel" panose="020B0503020204020204" pitchFamily="34" charset="0"/>
              </a:rPr>
              <a:t> </a:t>
            </a:r>
            <a:r>
              <a:rPr lang="fr-FR" sz="1200" b="0" i="1" dirty="0" err="1">
                <a:solidFill>
                  <a:schemeClr val="tx1"/>
                </a:solidFill>
                <a:latin typeface="Corbel" panose="020B0503020204020204" pitchFamily="34" charset="0"/>
              </a:rPr>
              <a:t>review</a:t>
            </a:r>
            <a:r>
              <a:rPr lang="fr-FR" sz="1200" b="0" i="1" dirty="0">
                <a:solidFill>
                  <a:schemeClr val="tx1"/>
                </a:solidFill>
                <a:latin typeface="Corbel" panose="020B0503020204020204" pitchFamily="34" charset="0"/>
              </a:rPr>
              <a:t> of the PhD </a:t>
            </a:r>
            <a:r>
              <a:rPr lang="fr-FR" sz="1200" b="0" i="1" dirty="0" err="1">
                <a:solidFill>
                  <a:schemeClr val="tx1"/>
                </a:solidFill>
                <a:latin typeface="Corbel" panose="020B0503020204020204" pitchFamily="34" charset="0"/>
              </a:rPr>
              <a:t>thesis</a:t>
            </a:r>
            <a:endParaRPr lang="fr-FR" sz="1200" b="0" i="1" dirty="0">
              <a:solidFill>
                <a:schemeClr val="tx1"/>
              </a:solidFill>
              <a:latin typeface="Corbel" panose="020B0503020204020204" pitchFamily="34" charset="0"/>
            </a:endParaRPr>
          </a:p>
        </p:txBody>
      </p:sp>
      <p:graphicFrame>
        <p:nvGraphicFramePr>
          <p:cNvPr id="4" name="Diagramme 3">
            <a:extLst>
              <a:ext uri="{FF2B5EF4-FFF2-40B4-BE49-F238E27FC236}">
                <a16:creationId xmlns:a16="http://schemas.microsoft.com/office/drawing/2014/main" id="{1EFBC8A8-0BAA-0417-F1D6-CFB9C4820070}"/>
              </a:ext>
            </a:extLst>
          </p:cNvPr>
          <p:cNvGraphicFramePr/>
          <p:nvPr>
            <p:extLst>
              <p:ext uri="{D42A27DB-BD31-4B8C-83A1-F6EECF244321}">
                <p14:modId xmlns:p14="http://schemas.microsoft.com/office/powerpoint/2010/main" val="1938876642"/>
              </p:ext>
            </p:extLst>
          </p:nvPr>
        </p:nvGraphicFramePr>
        <p:xfrm>
          <a:off x="2325747" y="972611"/>
          <a:ext cx="6964506" cy="492653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 name="Organigramme : Connecteur 1">
            <a:extLst>
              <a:ext uri="{FF2B5EF4-FFF2-40B4-BE49-F238E27FC236}">
                <a16:creationId xmlns:a16="http://schemas.microsoft.com/office/drawing/2014/main" id="{561F29C4-83DB-9245-73DD-9EB91385D851}"/>
              </a:ext>
            </a:extLst>
          </p:cNvPr>
          <p:cNvSpPr/>
          <p:nvPr/>
        </p:nvSpPr>
        <p:spPr>
          <a:xfrm>
            <a:off x="4042538" y="1700352"/>
            <a:ext cx="3530924" cy="3471048"/>
          </a:xfrm>
          <a:prstGeom prst="flowChartConnector">
            <a:avLst/>
          </a:prstGeom>
          <a:solidFill>
            <a:schemeClr val="bg1"/>
          </a:solidFill>
          <a:ln>
            <a:solidFill>
              <a:srgbClr val="EB4E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space réservé du texte 2">
            <a:extLst>
              <a:ext uri="{FF2B5EF4-FFF2-40B4-BE49-F238E27FC236}">
                <a16:creationId xmlns:a16="http://schemas.microsoft.com/office/drawing/2014/main" id="{EB9D15F6-762D-2E74-C56F-CA23B401E343}"/>
              </a:ext>
            </a:extLst>
          </p:cNvPr>
          <p:cNvSpPr txBox="1">
            <a:spLocks/>
          </p:cNvSpPr>
          <p:nvPr/>
        </p:nvSpPr>
        <p:spPr>
          <a:xfrm>
            <a:off x="4122011" y="2700307"/>
            <a:ext cx="3530924" cy="529391"/>
          </a:xfrm>
          <a:prstGeom prst="rect">
            <a:avLst/>
          </a:prstGeom>
        </p:spPr>
        <p:txBody>
          <a:bodyPr vert="horz" lIns="180000" tIns="46800" rIns="360000" bIns="45720" rtlCol="0">
            <a:noAutofit/>
          </a:bodyPr>
          <a:lstStyle>
            <a:lvl1pPr marL="0" indent="0" algn="l" defTabSz="914400" rtl="0" eaLnBrk="1" latinLnBrk="0" hangingPunct="1">
              <a:lnSpc>
                <a:spcPts val="3000"/>
              </a:lnSpc>
              <a:spcBef>
                <a:spcPts val="0"/>
              </a:spcBef>
              <a:spcAft>
                <a:spcPts val="1400"/>
              </a:spcAft>
              <a:buFontTx/>
              <a:buNone/>
              <a:defRPr sz="3600" b="1" kern="1200" baseline="0">
                <a:solidFill>
                  <a:srgbClr val="EB4E5F"/>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baseline="0">
                <a:solidFill>
                  <a:schemeClr val="accent2"/>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EB4E5F"/>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200"/>
              </a:spcBef>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542925" indent="-188913"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a:lstStyle>
          <a:p>
            <a:pPr lvl="2" algn="ctr">
              <a:lnSpc>
                <a:spcPts val="3000"/>
              </a:lnSpc>
              <a:spcAft>
                <a:spcPts val="1400"/>
              </a:spcAft>
            </a:pPr>
            <a:r>
              <a:rPr lang="fr-FR" dirty="0" err="1">
                <a:solidFill>
                  <a:schemeClr val="tx1"/>
                </a:solidFill>
                <a:latin typeface="Corbel" panose="020B0503020204020204" pitchFamily="34" charset="0"/>
              </a:rPr>
              <a:t>Understanding</a:t>
            </a:r>
            <a:r>
              <a:rPr lang="fr-FR" dirty="0">
                <a:solidFill>
                  <a:schemeClr val="tx1"/>
                </a:solidFill>
                <a:latin typeface="Corbel" panose="020B0503020204020204" pitchFamily="34" charset="0"/>
              </a:rPr>
              <a:t> of entrepreneurial </a:t>
            </a:r>
            <a:r>
              <a:rPr lang="fr-FR" dirty="0" err="1">
                <a:solidFill>
                  <a:schemeClr val="tx1"/>
                </a:solidFill>
                <a:latin typeface="Corbel" panose="020B0503020204020204" pitchFamily="34" charset="0"/>
              </a:rPr>
              <a:t>dynamics</a:t>
            </a:r>
            <a:r>
              <a:rPr lang="fr-FR" dirty="0">
                <a:solidFill>
                  <a:schemeClr val="tx1"/>
                </a:solidFill>
                <a:latin typeface="Corbel" panose="020B0503020204020204" pitchFamily="34" charset="0"/>
              </a:rPr>
              <a:t>  in </a:t>
            </a:r>
            <a:r>
              <a:rPr lang="fr-FR" dirty="0" err="1">
                <a:solidFill>
                  <a:schemeClr val="tx1"/>
                </a:solidFill>
                <a:latin typeface="Corbel" panose="020B0503020204020204" pitchFamily="34" charset="0"/>
              </a:rPr>
              <a:t>emerging</a:t>
            </a:r>
            <a:r>
              <a:rPr lang="fr-FR" dirty="0">
                <a:solidFill>
                  <a:schemeClr val="tx1"/>
                </a:solidFill>
                <a:latin typeface="Corbel" panose="020B0503020204020204" pitchFamily="34" charset="0"/>
              </a:rPr>
              <a:t> </a:t>
            </a:r>
            <a:r>
              <a:rPr lang="fr-FR" dirty="0" err="1">
                <a:solidFill>
                  <a:schemeClr val="tx1"/>
                </a:solidFill>
                <a:latin typeface="Corbel" panose="020B0503020204020204" pitchFamily="34" charset="0"/>
              </a:rPr>
              <a:t>EEs</a:t>
            </a:r>
            <a:r>
              <a:rPr lang="fr-FR" dirty="0">
                <a:solidFill>
                  <a:schemeClr val="tx1"/>
                </a:solidFill>
                <a:latin typeface="Corbel" panose="020B0503020204020204" pitchFamily="34" charset="0"/>
              </a:rPr>
              <a:t> </a:t>
            </a:r>
            <a:r>
              <a:rPr lang="fr-FR" dirty="0" err="1">
                <a:solidFill>
                  <a:schemeClr val="tx1"/>
                </a:solidFill>
                <a:latin typeface="Corbel" panose="020B0503020204020204" pitchFamily="34" charset="0"/>
              </a:rPr>
              <a:t>through</a:t>
            </a:r>
            <a:r>
              <a:rPr lang="fr-FR" dirty="0">
                <a:solidFill>
                  <a:schemeClr val="tx1"/>
                </a:solidFill>
                <a:latin typeface="Corbel" panose="020B0503020204020204" pitchFamily="34" charset="0"/>
              </a:rPr>
              <a:t> </a:t>
            </a:r>
            <a:r>
              <a:rPr lang="fr-FR" dirty="0" err="1">
                <a:solidFill>
                  <a:schemeClr val="tx1"/>
                </a:solidFill>
                <a:latin typeface="Corbel" panose="020B0503020204020204" pitchFamily="34" charset="0"/>
              </a:rPr>
              <a:t>ESOs</a:t>
            </a:r>
            <a:endParaRPr lang="fr-FR" dirty="0">
              <a:solidFill>
                <a:schemeClr val="tx1"/>
              </a:solidFill>
              <a:latin typeface="Corbel" panose="020B0503020204020204" pitchFamily="34" charset="0"/>
            </a:endParaRPr>
          </a:p>
        </p:txBody>
      </p:sp>
      <p:pic>
        <p:nvPicPr>
          <p:cNvPr id="13" name="Image 12">
            <a:extLst>
              <a:ext uri="{FF2B5EF4-FFF2-40B4-BE49-F238E27FC236}">
                <a16:creationId xmlns:a16="http://schemas.microsoft.com/office/drawing/2014/main" id="{826EECC2-AE02-12DA-B63B-0181EB0AD470}"/>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628103" y="69079"/>
            <a:ext cx="1248489" cy="834455"/>
          </a:xfrm>
          <a:prstGeom prst="rect">
            <a:avLst/>
          </a:prstGeom>
          <a:noFill/>
          <a:ln>
            <a:noFill/>
          </a:ln>
        </p:spPr>
      </p:pic>
    </p:spTree>
    <p:extLst>
      <p:ext uri="{BB962C8B-B14F-4D97-AF65-F5344CB8AC3E}">
        <p14:creationId xmlns:p14="http://schemas.microsoft.com/office/powerpoint/2010/main" val="7049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A106E53-E7A8-1247-9799-A6026C26C75E}"/>
              </a:ext>
            </a:extLst>
          </p:cNvPr>
          <p:cNvSpPr>
            <a:spLocks noGrp="1"/>
          </p:cNvSpPr>
          <p:nvPr>
            <p:ph type="body" sz="quarter" idx="13"/>
          </p:nvPr>
        </p:nvSpPr>
        <p:spPr>
          <a:xfrm>
            <a:off x="685800" y="1170638"/>
            <a:ext cx="10930200" cy="555453"/>
          </a:xfrm>
        </p:spPr>
        <p:txBody>
          <a:bodyPr/>
          <a:lstStyle/>
          <a:p>
            <a:pPr lvl="2">
              <a:lnSpc>
                <a:spcPts val="3000"/>
              </a:lnSpc>
              <a:spcAft>
                <a:spcPts val="1400"/>
              </a:spcAft>
            </a:pPr>
            <a:r>
              <a:rPr lang="fr-FR" dirty="0" err="1">
                <a:solidFill>
                  <a:srgbClr val="C00000"/>
                </a:solidFill>
              </a:rPr>
              <a:t>Empirical</a:t>
            </a:r>
            <a:r>
              <a:rPr lang="fr-FR" dirty="0">
                <a:solidFill>
                  <a:srgbClr val="C00000"/>
                </a:solidFill>
              </a:rPr>
              <a:t> </a:t>
            </a:r>
            <a:r>
              <a:rPr lang="fr-FR" dirty="0" err="1">
                <a:solidFill>
                  <a:srgbClr val="C00000"/>
                </a:solidFill>
              </a:rPr>
              <a:t>interest</a:t>
            </a:r>
            <a:endParaRPr lang="fr-FR" dirty="0">
              <a:solidFill>
                <a:srgbClr val="C00000"/>
              </a:solidFill>
            </a:endParaRPr>
          </a:p>
        </p:txBody>
      </p:sp>
      <p:sp>
        <p:nvSpPr>
          <p:cNvPr id="6" name="Espace réservé du numéro de diapositive 5">
            <a:extLst>
              <a:ext uri="{FF2B5EF4-FFF2-40B4-BE49-F238E27FC236}">
                <a16:creationId xmlns:a16="http://schemas.microsoft.com/office/drawing/2014/main" id="{5516F106-689E-544B-881D-2719C9D93053}"/>
              </a:ext>
            </a:extLst>
          </p:cNvPr>
          <p:cNvSpPr>
            <a:spLocks noGrp="1"/>
          </p:cNvSpPr>
          <p:nvPr>
            <p:ph type="sldNum" sz="quarter" idx="16"/>
          </p:nvPr>
        </p:nvSpPr>
        <p:spPr/>
        <p:txBody>
          <a:bodyPr/>
          <a:lstStyle/>
          <a:p>
            <a:fld id="{2B623574-9FE8-49F6-A313-28ADE217C817}" type="slidenum">
              <a:rPr lang="fr-FR" smtClean="0"/>
              <a:pPr/>
              <a:t>11</a:t>
            </a:fld>
            <a:endParaRPr lang="fr-FR"/>
          </a:p>
        </p:txBody>
      </p:sp>
      <p:sp>
        <p:nvSpPr>
          <p:cNvPr id="9" name="Rectangle 8">
            <a:extLst>
              <a:ext uri="{FF2B5EF4-FFF2-40B4-BE49-F238E27FC236}">
                <a16:creationId xmlns:a16="http://schemas.microsoft.com/office/drawing/2014/main" id="{D4723CA4-96DC-4E98-BE37-55C2ACED9953}"/>
              </a:ext>
            </a:extLst>
          </p:cNvPr>
          <p:cNvSpPr/>
          <p:nvPr/>
        </p:nvSpPr>
        <p:spPr>
          <a:xfrm>
            <a:off x="9808464" y="0"/>
            <a:ext cx="2383536" cy="920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Image 13">
            <a:extLst>
              <a:ext uri="{FF2B5EF4-FFF2-40B4-BE49-F238E27FC236}">
                <a16:creationId xmlns:a16="http://schemas.microsoft.com/office/drawing/2014/main" id="{B7AFABD8-5B36-3EA8-A176-5228C24A0EC4}"/>
              </a:ext>
            </a:extLst>
          </p:cNvPr>
          <p:cNvPicPr>
            <a:picLocks noChangeAspect="1"/>
          </p:cNvPicPr>
          <p:nvPr/>
        </p:nvPicPr>
        <p:blipFill rotWithShape="1">
          <a:blip r:embed="rId2">
            <a:extLst>
              <a:ext uri="{28A0092B-C50C-407E-A947-70E740481C1C}">
                <a14:useLocalDpi xmlns:a14="http://schemas.microsoft.com/office/drawing/2010/main" val="0"/>
              </a:ext>
            </a:extLst>
          </a:blip>
          <a:srcRect r="60691"/>
          <a:stretch/>
        </p:blipFill>
        <p:spPr>
          <a:xfrm>
            <a:off x="7932277" y="101854"/>
            <a:ext cx="2476689" cy="768903"/>
          </a:xfrm>
          <a:prstGeom prst="rect">
            <a:avLst/>
          </a:prstGeom>
        </p:spPr>
      </p:pic>
      <p:pic>
        <p:nvPicPr>
          <p:cNvPr id="15" name="Image 14" descr="Une image contenant texte, clipart&#10;&#10;Description générée automatiquement">
            <a:extLst>
              <a:ext uri="{FF2B5EF4-FFF2-40B4-BE49-F238E27FC236}">
                <a16:creationId xmlns:a16="http://schemas.microsoft.com/office/drawing/2014/main" id="{82212A08-1108-5E24-1216-1C6A06F538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8966" y="69079"/>
            <a:ext cx="1671664" cy="834455"/>
          </a:xfrm>
          <a:prstGeom prst="rect">
            <a:avLst/>
          </a:prstGeom>
        </p:spPr>
      </p:pic>
      <p:sp>
        <p:nvSpPr>
          <p:cNvPr id="5" name="Titre 1">
            <a:extLst>
              <a:ext uri="{FF2B5EF4-FFF2-40B4-BE49-F238E27FC236}">
                <a16:creationId xmlns:a16="http://schemas.microsoft.com/office/drawing/2014/main" id="{D1A03B8E-9659-858A-FC46-0CFAA53ECB1D}"/>
              </a:ext>
            </a:extLst>
          </p:cNvPr>
          <p:cNvSpPr txBox="1">
            <a:spLocks/>
          </p:cNvSpPr>
          <p:nvPr/>
        </p:nvSpPr>
        <p:spPr>
          <a:xfrm>
            <a:off x="423116" y="69079"/>
            <a:ext cx="7397791" cy="1084149"/>
          </a:xfrm>
          <a:prstGeom prst="rect">
            <a:avLst/>
          </a:prstGeom>
        </p:spPr>
        <p:txBody>
          <a:bodyPr/>
          <a:lstStyle>
            <a:lvl1pPr algn="l" defTabSz="914400" rtl="0" eaLnBrk="1" fontAlgn="t" latinLnBrk="0" hangingPunct="1">
              <a:lnSpc>
                <a:spcPts val="3000"/>
              </a:lnSpc>
              <a:spcBef>
                <a:spcPct val="0"/>
              </a:spcBef>
              <a:spcAft>
                <a:spcPts val="1400"/>
              </a:spcAft>
              <a:buNone/>
              <a:defRPr sz="3000" b="1" i="0" kern="1200" baseline="0">
                <a:solidFill>
                  <a:schemeClr val="tx1"/>
                </a:solidFill>
                <a:latin typeface="Century Gothic" panose="020B0502020202020204" pitchFamily="34" charset="0"/>
                <a:ea typeface="+mj-ea"/>
                <a:cs typeface="+mj-cs"/>
              </a:defRPr>
            </a:lvl1pPr>
          </a:lstStyle>
          <a:p>
            <a:pPr>
              <a:lnSpc>
                <a:spcPct val="100000"/>
              </a:lnSpc>
              <a:spcAft>
                <a:spcPts val="0"/>
              </a:spcAft>
            </a:pPr>
            <a:r>
              <a:rPr lang="fr-FR" sz="1200" b="0" dirty="0">
                <a:solidFill>
                  <a:srgbClr val="B11B39"/>
                </a:solidFill>
                <a:latin typeface="+mn-lt"/>
              </a:rPr>
              <a:t>Aveline CLOITRE</a:t>
            </a:r>
            <a:br>
              <a:rPr lang="fr-FR" sz="1200" b="0" dirty="0">
                <a:solidFill>
                  <a:srgbClr val="B11B39"/>
                </a:solidFill>
                <a:latin typeface="+mn-lt"/>
              </a:rPr>
            </a:br>
            <a:r>
              <a:rPr lang="fr-FR" sz="1200" b="0" dirty="0">
                <a:solidFill>
                  <a:srgbClr val="B11B39"/>
                </a:solidFill>
                <a:latin typeface="+mn-lt"/>
              </a:rPr>
              <a:t>PhD </a:t>
            </a:r>
            <a:r>
              <a:rPr lang="fr-FR" sz="1200" b="0" dirty="0" err="1">
                <a:solidFill>
                  <a:srgbClr val="B11B39"/>
                </a:solidFill>
                <a:latin typeface="+mn-lt"/>
              </a:rPr>
              <a:t>Thesis</a:t>
            </a:r>
            <a:r>
              <a:rPr lang="fr-FR" sz="1200" b="0" dirty="0">
                <a:solidFill>
                  <a:srgbClr val="B11B39"/>
                </a:solidFill>
                <a:latin typeface="+mn-lt"/>
              </a:rPr>
              <a:t>: </a:t>
            </a:r>
            <a:r>
              <a:rPr lang="en-US" sz="1200" b="0" dirty="0">
                <a:solidFill>
                  <a:srgbClr val="B11B39"/>
                </a:solidFill>
                <a:latin typeface="+mn-lt"/>
              </a:rPr>
              <a:t>ENTREPRENEURIAL DYNAMICS IN THE SPACE ECOSYSTEM</a:t>
            </a:r>
          </a:p>
          <a:p>
            <a:pPr>
              <a:lnSpc>
                <a:spcPct val="100000"/>
              </a:lnSpc>
              <a:spcAft>
                <a:spcPts val="0"/>
              </a:spcAft>
            </a:pPr>
            <a:r>
              <a:rPr lang="en-US" sz="1200" b="0" dirty="0">
                <a:solidFill>
                  <a:srgbClr val="B11B39"/>
                </a:solidFill>
                <a:latin typeface="+mn-lt"/>
              </a:rPr>
              <a:t>Doctoral consortium</a:t>
            </a:r>
          </a:p>
          <a:p>
            <a:pPr>
              <a:lnSpc>
                <a:spcPct val="100000"/>
              </a:lnSpc>
            </a:pPr>
            <a:r>
              <a:rPr lang="en-US" sz="1200" b="0" i="1" dirty="0">
                <a:solidFill>
                  <a:srgbClr val="B11B39"/>
                </a:solidFill>
                <a:latin typeface="+mn-lt"/>
              </a:rPr>
              <a:t>CIFEPME Conference, October 2022</a:t>
            </a:r>
            <a:endParaRPr lang="fr-FR" sz="1200" b="0" dirty="0">
              <a:solidFill>
                <a:srgbClr val="B11B39"/>
              </a:solidFill>
              <a:latin typeface="+mn-lt"/>
            </a:endParaRPr>
          </a:p>
        </p:txBody>
      </p:sp>
      <p:graphicFrame>
        <p:nvGraphicFramePr>
          <p:cNvPr id="8" name="Diagramme 7">
            <a:extLst>
              <a:ext uri="{FF2B5EF4-FFF2-40B4-BE49-F238E27FC236}">
                <a16:creationId xmlns:a16="http://schemas.microsoft.com/office/drawing/2014/main" id="{96D8E2AA-8787-3DBD-98FC-EBE92F92D487}"/>
              </a:ext>
            </a:extLst>
          </p:cNvPr>
          <p:cNvGraphicFramePr/>
          <p:nvPr/>
        </p:nvGraphicFramePr>
        <p:xfrm>
          <a:off x="0" y="6198577"/>
          <a:ext cx="11616000" cy="6594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 3">
            <a:extLst>
              <a:ext uri="{FF2B5EF4-FFF2-40B4-BE49-F238E27FC236}">
                <a16:creationId xmlns:a16="http://schemas.microsoft.com/office/drawing/2014/main" id="{3F84431E-224E-CE2E-20FC-2F51A1ECAB21}"/>
              </a:ext>
            </a:extLst>
          </p:cNvPr>
          <p:cNvPicPr>
            <a:picLocks noChangeAspect="1"/>
          </p:cNvPicPr>
          <p:nvPr/>
        </p:nvPicPr>
        <p:blipFill>
          <a:blip r:embed="rId9"/>
          <a:stretch>
            <a:fillRect/>
          </a:stretch>
        </p:blipFill>
        <p:spPr>
          <a:xfrm>
            <a:off x="5103360" y="972088"/>
            <a:ext cx="6977270" cy="3348906"/>
          </a:xfrm>
          <a:prstGeom prst="rect">
            <a:avLst/>
          </a:prstGeom>
        </p:spPr>
      </p:pic>
      <p:pic>
        <p:nvPicPr>
          <p:cNvPr id="10" name="Image 9">
            <a:extLst>
              <a:ext uri="{FF2B5EF4-FFF2-40B4-BE49-F238E27FC236}">
                <a16:creationId xmlns:a16="http://schemas.microsoft.com/office/drawing/2014/main" id="{4C1137E8-0CA0-8048-5337-AEF6F26B601D}"/>
              </a:ext>
            </a:extLst>
          </p:cNvPr>
          <p:cNvPicPr>
            <a:picLocks noChangeAspect="1"/>
          </p:cNvPicPr>
          <p:nvPr/>
        </p:nvPicPr>
        <p:blipFill>
          <a:blip r:embed="rId10"/>
          <a:stretch>
            <a:fillRect/>
          </a:stretch>
        </p:blipFill>
        <p:spPr>
          <a:xfrm>
            <a:off x="346140" y="1866100"/>
            <a:ext cx="4757220" cy="2416366"/>
          </a:xfrm>
          <a:prstGeom prst="rect">
            <a:avLst/>
          </a:prstGeom>
        </p:spPr>
      </p:pic>
      <p:pic>
        <p:nvPicPr>
          <p:cNvPr id="12" name="Image 11">
            <a:extLst>
              <a:ext uri="{FF2B5EF4-FFF2-40B4-BE49-F238E27FC236}">
                <a16:creationId xmlns:a16="http://schemas.microsoft.com/office/drawing/2014/main" id="{E665BAAB-CA60-04F8-E3D6-AB86D079A5FF}"/>
              </a:ext>
            </a:extLst>
          </p:cNvPr>
          <p:cNvPicPr>
            <a:picLocks noChangeAspect="1"/>
          </p:cNvPicPr>
          <p:nvPr/>
        </p:nvPicPr>
        <p:blipFill>
          <a:blip r:embed="rId11"/>
          <a:stretch>
            <a:fillRect/>
          </a:stretch>
        </p:blipFill>
        <p:spPr>
          <a:xfrm>
            <a:off x="346140" y="4282465"/>
            <a:ext cx="4757220" cy="1666683"/>
          </a:xfrm>
          <a:prstGeom prst="rect">
            <a:avLst/>
          </a:prstGeom>
        </p:spPr>
      </p:pic>
      <p:sp>
        <p:nvSpPr>
          <p:cNvPr id="18" name="Espace réservé du texte 2">
            <a:extLst>
              <a:ext uri="{FF2B5EF4-FFF2-40B4-BE49-F238E27FC236}">
                <a16:creationId xmlns:a16="http://schemas.microsoft.com/office/drawing/2014/main" id="{54B3F746-5C03-517D-D0AA-007292D2CF82}"/>
              </a:ext>
            </a:extLst>
          </p:cNvPr>
          <p:cNvSpPr txBox="1">
            <a:spLocks/>
          </p:cNvSpPr>
          <p:nvPr/>
        </p:nvSpPr>
        <p:spPr>
          <a:xfrm>
            <a:off x="3320471" y="5669186"/>
            <a:ext cx="4975058" cy="529391"/>
          </a:xfrm>
          <a:prstGeom prst="rect">
            <a:avLst/>
          </a:prstGeom>
        </p:spPr>
        <p:txBody>
          <a:bodyPr vert="horz" lIns="180000" tIns="46800" rIns="360000" bIns="45720" rtlCol="0">
            <a:noAutofit/>
          </a:bodyPr>
          <a:lstStyle>
            <a:lvl1pPr marL="0" indent="0" algn="l" defTabSz="914400" rtl="0" eaLnBrk="1" latinLnBrk="0" hangingPunct="1">
              <a:lnSpc>
                <a:spcPts val="3000"/>
              </a:lnSpc>
              <a:spcBef>
                <a:spcPts val="0"/>
              </a:spcBef>
              <a:spcAft>
                <a:spcPts val="1400"/>
              </a:spcAft>
              <a:buFontTx/>
              <a:buNone/>
              <a:defRPr sz="3600" b="1" kern="1200" baseline="0">
                <a:solidFill>
                  <a:srgbClr val="EB4E5F"/>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baseline="0">
                <a:solidFill>
                  <a:schemeClr val="accent2"/>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EB4E5F"/>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200"/>
              </a:spcBef>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542925" indent="-188913"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a:lstStyle>
          <a:p>
            <a:pPr lvl="2" algn="ctr">
              <a:lnSpc>
                <a:spcPts val="3000"/>
              </a:lnSpc>
              <a:spcAft>
                <a:spcPts val="1400"/>
              </a:spcAft>
            </a:pPr>
            <a:r>
              <a:rPr lang="fr-FR" sz="900" b="0" i="1" dirty="0">
                <a:solidFill>
                  <a:schemeClr val="tx1"/>
                </a:solidFill>
                <a:latin typeface="Corbel" panose="020B0503020204020204" pitchFamily="34" charset="0"/>
              </a:rPr>
              <a:t>Source: OCDE, The Space Economy in figures (20219)</a:t>
            </a:r>
          </a:p>
        </p:txBody>
      </p:sp>
      <p:pic>
        <p:nvPicPr>
          <p:cNvPr id="20" name="Image 19">
            <a:extLst>
              <a:ext uri="{FF2B5EF4-FFF2-40B4-BE49-F238E27FC236}">
                <a16:creationId xmlns:a16="http://schemas.microsoft.com/office/drawing/2014/main" id="{61EEB739-C11E-2BF9-6C2F-7DF736198DC1}"/>
              </a:ext>
            </a:extLst>
          </p:cNvPr>
          <p:cNvPicPr>
            <a:picLocks noChangeAspect="1"/>
          </p:cNvPicPr>
          <p:nvPr/>
        </p:nvPicPr>
        <p:blipFill>
          <a:blip r:embed="rId12"/>
          <a:stretch>
            <a:fillRect/>
          </a:stretch>
        </p:blipFill>
        <p:spPr>
          <a:xfrm>
            <a:off x="7088642" y="3805092"/>
            <a:ext cx="4618383" cy="2240540"/>
          </a:xfrm>
          <a:prstGeom prst="rect">
            <a:avLst/>
          </a:prstGeom>
        </p:spPr>
      </p:pic>
      <p:pic>
        <p:nvPicPr>
          <p:cNvPr id="21" name="Image 20">
            <a:extLst>
              <a:ext uri="{FF2B5EF4-FFF2-40B4-BE49-F238E27FC236}">
                <a16:creationId xmlns:a16="http://schemas.microsoft.com/office/drawing/2014/main" id="{BDCEBD9B-DBFC-0B25-A4C1-1DA9A579F64E}"/>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28103" y="69079"/>
            <a:ext cx="1248489" cy="834455"/>
          </a:xfrm>
          <a:prstGeom prst="rect">
            <a:avLst/>
          </a:prstGeom>
          <a:noFill/>
          <a:ln>
            <a:noFill/>
          </a:ln>
        </p:spPr>
      </p:pic>
      <p:pic>
        <p:nvPicPr>
          <p:cNvPr id="22" name="Google Shape;186;p4">
            <a:extLst>
              <a:ext uri="{FF2B5EF4-FFF2-40B4-BE49-F238E27FC236}">
                <a16:creationId xmlns:a16="http://schemas.microsoft.com/office/drawing/2014/main" id="{22474A0A-3FE1-6E17-6814-AA418C8B1346}"/>
              </a:ext>
            </a:extLst>
          </p:cNvPr>
          <p:cNvPicPr preferRelativeResize="0"/>
          <p:nvPr/>
        </p:nvPicPr>
        <p:blipFill rotWithShape="1">
          <a:blip r:embed="rId14">
            <a:alphaModFix/>
          </a:blip>
          <a:srcRect/>
          <a:stretch/>
        </p:blipFill>
        <p:spPr>
          <a:xfrm>
            <a:off x="4416431" y="4549569"/>
            <a:ext cx="2370092" cy="1209532"/>
          </a:xfrm>
          <a:prstGeom prst="rect">
            <a:avLst/>
          </a:prstGeom>
          <a:noFill/>
          <a:ln>
            <a:noFill/>
          </a:ln>
        </p:spPr>
      </p:pic>
    </p:spTree>
    <p:extLst>
      <p:ext uri="{BB962C8B-B14F-4D97-AF65-F5344CB8AC3E}">
        <p14:creationId xmlns:p14="http://schemas.microsoft.com/office/powerpoint/2010/main" val="1697781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A106E53-E7A8-1247-9799-A6026C26C75E}"/>
              </a:ext>
            </a:extLst>
          </p:cNvPr>
          <p:cNvSpPr>
            <a:spLocks noGrp="1"/>
          </p:cNvSpPr>
          <p:nvPr>
            <p:ph type="body" sz="quarter" idx="13"/>
          </p:nvPr>
        </p:nvSpPr>
        <p:spPr>
          <a:xfrm>
            <a:off x="685800" y="1384183"/>
            <a:ext cx="10930200" cy="555453"/>
          </a:xfrm>
        </p:spPr>
        <p:txBody>
          <a:bodyPr/>
          <a:lstStyle/>
          <a:p>
            <a:pPr lvl="2">
              <a:lnSpc>
                <a:spcPts val="3000"/>
              </a:lnSpc>
              <a:spcAft>
                <a:spcPts val="1400"/>
              </a:spcAft>
            </a:pPr>
            <a:r>
              <a:rPr lang="fr-FR" dirty="0">
                <a:solidFill>
                  <a:srgbClr val="C00000"/>
                </a:solidFill>
              </a:rPr>
              <a:t>The </a:t>
            </a:r>
            <a:r>
              <a:rPr lang="fr-FR" dirty="0" err="1">
                <a:solidFill>
                  <a:srgbClr val="C00000"/>
                </a:solidFill>
              </a:rPr>
              <a:t>space</a:t>
            </a:r>
            <a:r>
              <a:rPr lang="fr-FR" dirty="0">
                <a:solidFill>
                  <a:srgbClr val="C00000"/>
                </a:solidFill>
              </a:rPr>
              <a:t> EE - Structure</a:t>
            </a:r>
          </a:p>
        </p:txBody>
      </p:sp>
      <p:sp>
        <p:nvSpPr>
          <p:cNvPr id="6" name="Espace réservé du numéro de diapositive 5">
            <a:extLst>
              <a:ext uri="{FF2B5EF4-FFF2-40B4-BE49-F238E27FC236}">
                <a16:creationId xmlns:a16="http://schemas.microsoft.com/office/drawing/2014/main" id="{5516F106-689E-544B-881D-2719C9D93053}"/>
              </a:ext>
            </a:extLst>
          </p:cNvPr>
          <p:cNvSpPr>
            <a:spLocks noGrp="1"/>
          </p:cNvSpPr>
          <p:nvPr>
            <p:ph type="sldNum" sz="quarter" idx="16"/>
          </p:nvPr>
        </p:nvSpPr>
        <p:spPr/>
        <p:txBody>
          <a:bodyPr/>
          <a:lstStyle/>
          <a:p>
            <a:fld id="{2B623574-9FE8-49F6-A313-28ADE217C817}" type="slidenum">
              <a:rPr lang="fr-FR" smtClean="0"/>
              <a:pPr/>
              <a:t>12</a:t>
            </a:fld>
            <a:endParaRPr lang="fr-FR"/>
          </a:p>
        </p:txBody>
      </p:sp>
      <p:sp>
        <p:nvSpPr>
          <p:cNvPr id="9" name="Rectangle 8">
            <a:extLst>
              <a:ext uri="{FF2B5EF4-FFF2-40B4-BE49-F238E27FC236}">
                <a16:creationId xmlns:a16="http://schemas.microsoft.com/office/drawing/2014/main" id="{D4723CA4-96DC-4E98-BE37-55C2ACED9953}"/>
              </a:ext>
            </a:extLst>
          </p:cNvPr>
          <p:cNvSpPr/>
          <p:nvPr/>
        </p:nvSpPr>
        <p:spPr>
          <a:xfrm>
            <a:off x="9808464" y="0"/>
            <a:ext cx="2383536" cy="920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Image 13">
            <a:extLst>
              <a:ext uri="{FF2B5EF4-FFF2-40B4-BE49-F238E27FC236}">
                <a16:creationId xmlns:a16="http://schemas.microsoft.com/office/drawing/2014/main" id="{B7AFABD8-5B36-3EA8-A176-5228C24A0EC4}"/>
              </a:ext>
            </a:extLst>
          </p:cNvPr>
          <p:cNvPicPr>
            <a:picLocks noChangeAspect="1"/>
          </p:cNvPicPr>
          <p:nvPr/>
        </p:nvPicPr>
        <p:blipFill rotWithShape="1">
          <a:blip r:embed="rId2">
            <a:extLst>
              <a:ext uri="{28A0092B-C50C-407E-A947-70E740481C1C}">
                <a14:useLocalDpi xmlns:a14="http://schemas.microsoft.com/office/drawing/2010/main" val="0"/>
              </a:ext>
            </a:extLst>
          </a:blip>
          <a:srcRect r="60691"/>
          <a:stretch/>
        </p:blipFill>
        <p:spPr>
          <a:xfrm>
            <a:off x="7932277" y="101854"/>
            <a:ext cx="2476689" cy="768903"/>
          </a:xfrm>
          <a:prstGeom prst="rect">
            <a:avLst/>
          </a:prstGeom>
        </p:spPr>
      </p:pic>
      <p:pic>
        <p:nvPicPr>
          <p:cNvPr id="15" name="Image 14" descr="Une image contenant texte, clipart&#10;&#10;Description générée automatiquement">
            <a:extLst>
              <a:ext uri="{FF2B5EF4-FFF2-40B4-BE49-F238E27FC236}">
                <a16:creationId xmlns:a16="http://schemas.microsoft.com/office/drawing/2014/main" id="{82212A08-1108-5E24-1216-1C6A06F538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8966" y="69079"/>
            <a:ext cx="1671664" cy="834455"/>
          </a:xfrm>
          <a:prstGeom prst="rect">
            <a:avLst/>
          </a:prstGeom>
        </p:spPr>
      </p:pic>
      <p:sp>
        <p:nvSpPr>
          <p:cNvPr id="10" name="Espace réservé du texte 2">
            <a:extLst>
              <a:ext uri="{FF2B5EF4-FFF2-40B4-BE49-F238E27FC236}">
                <a16:creationId xmlns:a16="http://schemas.microsoft.com/office/drawing/2014/main" id="{9F226E9F-93E0-A69A-2CCE-953157913C1D}"/>
              </a:ext>
            </a:extLst>
          </p:cNvPr>
          <p:cNvSpPr txBox="1">
            <a:spLocks/>
          </p:cNvSpPr>
          <p:nvPr/>
        </p:nvSpPr>
        <p:spPr>
          <a:xfrm>
            <a:off x="663124" y="1939636"/>
            <a:ext cx="5526908" cy="4211673"/>
          </a:xfrm>
          <a:prstGeom prst="rect">
            <a:avLst/>
          </a:prstGeom>
        </p:spPr>
        <p:txBody>
          <a:bodyPr vert="horz" lIns="180000" tIns="46800" rIns="360000" bIns="45720" rtlCol="0">
            <a:noAutofit/>
          </a:bodyPr>
          <a:lstStyle>
            <a:lvl1pPr marL="0" indent="0" algn="l" defTabSz="914400" rtl="0" eaLnBrk="1" latinLnBrk="0" hangingPunct="1">
              <a:lnSpc>
                <a:spcPts val="3000"/>
              </a:lnSpc>
              <a:spcBef>
                <a:spcPts val="0"/>
              </a:spcBef>
              <a:spcAft>
                <a:spcPts val="1400"/>
              </a:spcAft>
              <a:buFontTx/>
              <a:buNone/>
              <a:defRPr sz="3600" b="1" kern="1200" baseline="0">
                <a:solidFill>
                  <a:srgbClr val="EB4E5F"/>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baseline="0">
                <a:solidFill>
                  <a:schemeClr val="accent2"/>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EB4E5F"/>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200"/>
              </a:spcBef>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542925" indent="-188913"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a:lstStyle>
          <a:p>
            <a:pPr>
              <a:lnSpc>
                <a:spcPct val="100000"/>
              </a:lnSpc>
            </a:pPr>
            <a:endParaRPr lang="fr-FR" sz="1800" b="0" dirty="0">
              <a:solidFill>
                <a:schemeClr val="tx1"/>
              </a:solidFill>
              <a:latin typeface="Corbel" panose="020B0503020204020204" pitchFamily="34" charset="0"/>
            </a:endParaRPr>
          </a:p>
        </p:txBody>
      </p:sp>
      <p:pic>
        <p:nvPicPr>
          <p:cNvPr id="12" name="Image 11">
            <a:extLst>
              <a:ext uri="{FF2B5EF4-FFF2-40B4-BE49-F238E27FC236}">
                <a16:creationId xmlns:a16="http://schemas.microsoft.com/office/drawing/2014/main" id="{1831ADF8-78AC-7BD6-817A-0F6A06A40217}"/>
              </a:ext>
            </a:extLst>
          </p:cNvPr>
          <p:cNvPicPr>
            <a:picLocks noChangeAspect="1"/>
          </p:cNvPicPr>
          <p:nvPr/>
        </p:nvPicPr>
        <p:blipFill>
          <a:blip r:embed="rId4"/>
          <a:stretch>
            <a:fillRect/>
          </a:stretch>
        </p:blipFill>
        <p:spPr>
          <a:xfrm>
            <a:off x="4440237" y="1262038"/>
            <a:ext cx="7408863" cy="4443916"/>
          </a:xfrm>
          <a:prstGeom prst="rect">
            <a:avLst/>
          </a:prstGeom>
        </p:spPr>
      </p:pic>
      <p:sp>
        <p:nvSpPr>
          <p:cNvPr id="16" name="Espace réservé du texte 2">
            <a:extLst>
              <a:ext uri="{FF2B5EF4-FFF2-40B4-BE49-F238E27FC236}">
                <a16:creationId xmlns:a16="http://schemas.microsoft.com/office/drawing/2014/main" id="{2CF42128-7A0C-BA12-BBD3-84EEDAD5E67B}"/>
              </a:ext>
            </a:extLst>
          </p:cNvPr>
          <p:cNvSpPr txBox="1">
            <a:spLocks/>
          </p:cNvSpPr>
          <p:nvPr/>
        </p:nvSpPr>
        <p:spPr>
          <a:xfrm>
            <a:off x="5891455" y="5687570"/>
            <a:ext cx="4975058" cy="529391"/>
          </a:xfrm>
          <a:prstGeom prst="rect">
            <a:avLst/>
          </a:prstGeom>
        </p:spPr>
        <p:txBody>
          <a:bodyPr vert="horz" lIns="180000" tIns="46800" rIns="360000" bIns="45720" rtlCol="0">
            <a:noAutofit/>
          </a:bodyPr>
          <a:lstStyle>
            <a:lvl1pPr marL="0" indent="0" algn="l" defTabSz="914400" rtl="0" eaLnBrk="1" latinLnBrk="0" hangingPunct="1">
              <a:lnSpc>
                <a:spcPts val="3000"/>
              </a:lnSpc>
              <a:spcBef>
                <a:spcPts val="0"/>
              </a:spcBef>
              <a:spcAft>
                <a:spcPts val="1400"/>
              </a:spcAft>
              <a:buFontTx/>
              <a:buNone/>
              <a:defRPr sz="3600" b="1" kern="1200" baseline="0">
                <a:solidFill>
                  <a:srgbClr val="EB4E5F"/>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baseline="0">
                <a:solidFill>
                  <a:schemeClr val="accent2"/>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EB4E5F"/>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200"/>
              </a:spcBef>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542925" indent="-188913"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a:lstStyle>
          <a:p>
            <a:pPr lvl="2" algn="ctr">
              <a:lnSpc>
                <a:spcPts val="3000"/>
              </a:lnSpc>
              <a:spcAft>
                <a:spcPts val="1400"/>
              </a:spcAft>
            </a:pPr>
            <a:r>
              <a:rPr lang="fr-FR" sz="900" b="0" i="1" dirty="0">
                <a:solidFill>
                  <a:schemeClr val="tx1"/>
                </a:solidFill>
                <a:latin typeface="Corbel" panose="020B0503020204020204" pitchFamily="34" charset="0"/>
              </a:rPr>
              <a:t>Source: Lamine et al. (2021)</a:t>
            </a:r>
          </a:p>
        </p:txBody>
      </p:sp>
      <p:sp>
        <p:nvSpPr>
          <p:cNvPr id="19" name="ZoneTexte 18">
            <a:extLst>
              <a:ext uri="{FF2B5EF4-FFF2-40B4-BE49-F238E27FC236}">
                <a16:creationId xmlns:a16="http://schemas.microsoft.com/office/drawing/2014/main" id="{94828624-57EA-0C81-337B-DF7A4E12BDB4}"/>
              </a:ext>
            </a:extLst>
          </p:cNvPr>
          <p:cNvSpPr txBox="1"/>
          <p:nvPr/>
        </p:nvSpPr>
        <p:spPr>
          <a:xfrm>
            <a:off x="975726" y="2145708"/>
            <a:ext cx="3151910" cy="2936445"/>
          </a:xfrm>
          <a:prstGeom prst="rect">
            <a:avLst/>
          </a:prstGeom>
          <a:noFill/>
        </p:spPr>
        <p:txBody>
          <a:bodyPr wrap="square">
            <a:spAutoFit/>
          </a:bodyPr>
          <a:lstStyle/>
          <a:p>
            <a:pPr marL="342900" marR="0" lvl="2" indent="-342900" algn="l" defTabSz="914400" rtl="0" eaLnBrk="1" fontAlgn="auto" latinLnBrk="0" hangingPunct="1">
              <a:lnSpc>
                <a:spcPts val="3000"/>
              </a:lnSpc>
              <a:spcBef>
                <a:spcPts val="0"/>
              </a:spcBef>
              <a:spcAft>
                <a:spcPts val="1400"/>
              </a:spcAft>
              <a:buClrTx/>
              <a:buSzTx/>
              <a:buFont typeface="Arial" panose="020B0604020202020204" pitchFamily="34" charset="0"/>
              <a:buChar char="•"/>
              <a:tabLst/>
              <a:defRPr/>
            </a:pPr>
            <a:r>
              <a:rPr kumimoji="0" lang="fr-FR" sz="2000" b="0" i="0" u="none" strike="noStrike" kern="1200" cap="none" spc="0" normalizeH="0" baseline="0" noProof="0" dirty="0" err="1">
                <a:ln>
                  <a:noFill/>
                </a:ln>
                <a:solidFill>
                  <a:srgbClr val="000000"/>
                </a:solidFill>
                <a:effectLst/>
                <a:uLnTx/>
                <a:uFillTx/>
                <a:latin typeface="Corbel" panose="020B0503020204020204" pitchFamily="34" charset="0"/>
                <a:ea typeface="+mn-ea"/>
                <a:cs typeface="+mn-cs"/>
              </a:rPr>
              <a:t>Acceleration</a:t>
            </a:r>
            <a:r>
              <a:rPr kumimoji="0" lang="fr-FR"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of </a:t>
            </a:r>
            <a:r>
              <a:rPr kumimoji="0" lang="fr-FR" sz="2000" b="0" i="0" u="none" strike="noStrike" kern="1200" cap="none" spc="0" normalizeH="0" baseline="0" noProof="0" dirty="0" err="1">
                <a:ln>
                  <a:noFill/>
                </a:ln>
                <a:solidFill>
                  <a:srgbClr val="000000"/>
                </a:solidFill>
                <a:effectLst/>
                <a:uLnTx/>
                <a:uFillTx/>
                <a:latin typeface="Corbel" panose="020B0503020204020204" pitchFamily="34" charset="0"/>
                <a:ea typeface="+mn-ea"/>
                <a:cs typeface="+mn-cs"/>
              </a:rPr>
              <a:t>space</a:t>
            </a:r>
            <a:r>
              <a:rPr kumimoji="0" lang="fr-FR"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a:t>
            </a:r>
            <a:r>
              <a:rPr kumimoji="0" lang="fr-FR" sz="2000" b="0" i="0" u="none" strike="noStrike" kern="1200" cap="none" spc="0" normalizeH="0" baseline="0" noProof="0" dirty="0" err="1">
                <a:ln>
                  <a:noFill/>
                </a:ln>
                <a:solidFill>
                  <a:srgbClr val="000000"/>
                </a:solidFill>
                <a:effectLst/>
                <a:uLnTx/>
                <a:uFillTx/>
                <a:latin typeface="Corbel" panose="020B0503020204020204" pitchFamily="34" charset="0"/>
                <a:ea typeface="+mn-ea"/>
                <a:cs typeface="+mn-cs"/>
              </a:rPr>
              <a:t>activities</a:t>
            </a:r>
            <a:r>
              <a:rPr kumimoji="0" lang="fr-FR"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a:t>
            </a:r>
            <a:r>
              <a:rPr kumimoji="0" lang="fr-FR" sz="2000" b="0" i="0" u="none" strike="noStrike" kern="1200" cap="none" spc="0" normalizeH="0" baseline="0" noProof="0" dirty="0" err="1">
                <a:ln>
                  <a:noFill/>
                </a:ln>
                <a:solidFill>
                  <a:srgbClr val="000000"/>
                </a:solidFill>
                <a:effectLst/>
                <a:uLnTx/>
                <a:uFillTx/>
                <a:latin typeface="Corbel" panose="020B0503020204020204" pitchFamily="34" charset="0"/>
                <a:ea typeface="+mn-ea"/>
                <a:cs typeface="+mn-cs"/>
              </a:rPr>
              <a:t>commercialization</a:t>
            </a:r>
            <a:endParaRPr kumimoji="0" lang="fr-FR"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342900" marR="0" lvl="2" indent="-342900" algn="l" defTabSz="914400" rtl="0" eaLnBrk="1" fontAlgn="auto" latinLnBrk="0" hangingPunct="1">
              <a:lnSpc>
                <a:spcPts val="3000"/>
              </a:lnSpc>
              <a:spcBef>
                <a:spcPts val="0"/>
              </a:spcBef>
              <a:spcAft>
                <a:spcPts val="1400"/>
              </a:spcAft>
              <a:buClrTx/>
              <a:buSzTx/>
              <a:buFont typeface="Arial" panose="020B0604020202020204" pitchFamily="34" charset="0"/>
              <a:buChar char="•"/>
              <a:tabLst/>
              <a:defRPr/>
            </a:pPr>
            <a:r>
              <a:rPr kumimoji="0" lang="fr-FR" sz="2000" b="0" i="0" u="none" strike="noStrike" kern="1200" cap="none" spc="0" normalizeH="0" baseline="0" noProof="0" dirty="0" err="1">
                <a:ln>
                  <a:noFill/>
                </a:ln>
                <a:solidFill>
                  <a:srgbClr val="000000"/>
                </a:solidFill>
                <a:effectLst/>
                <a:uLnTx/>
                <a:uFillTx/>
                <a:latin typeface="Corbel" panose="020B0503020204020204" pitchFamily="34" charset="0"/>
                <a:ea typeface="+mn-ea"/>
                <a:cs typeface="+mn-cs"/>
              </a:rPr>
              <a:t>Governments</a:t>
            </a:r>
            <a:r>
              <a:rPr kumimoji="0" lang="fr-FR"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budget </a:t>
            </a:r>
            <a:r>
              <a:rPr kumimoji="0" lang="fr-FR" sz="2000" b="0" i="0" u="none" strike="noStrike" kern="1200" cap="none" spc="0" normalizeH="0" baseline="0" noProof="0" dirty="0" err="1">
                <a:ln>
                  <a:noFill/>
                </a:ln>
                <a:solidFill>
                  <a:srgbClr val="000000"/>
                </a:solidFill>
                <a:effectLst/>
                <a:uLnTx/>
                <a:uFillTx/>
                <a:latin typeface="Corbel" panose="020B0503020204020204" pitchFamily="34" charset="0"/>
                <a:ea typeface="+mn-ea"/>
                <a:cs typeface="+mn-cs"/>
              </a:rPr>
              <a:t>increase</a:t>
            </a:r>
            <a:r>
              <a:rPr kumimoji="0" lang="fr-FR"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to support </a:t>
            </a:r>
            <a:r>
              <a:rPr kumimoji="0" lang="fr-FR" sz="2000" b="0" i="0" u="none" strike="noStrike" kern="1200" cap="none" spc="0" normalizeH="0" baseline="0" noProof="0" dirty="0" err="1">
                <a:ln>
                  <a:noFill/>
                </a:ln>
                <a:solidFill>
                  <a:srgbClr val="000000"/>
                </a:solidFill>
                <a:effectLst/>
                <a:uLnTx/>
                <a:uFillTx/>
                <a:latin typeface="Corbel" panose="020B0503020204020204" pitchFamily="34" charset="0"/>
                <a:ea typeface="+mn-ea"/>
                <a:cs typeface="+mn-cs"/>
              </a:rPr>
              <a:t>space</a:t>
            </a:r>
            <a:r>
              <a:rPr kumimoji="0" lang="fr-FR"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a:t>
            </a:r>
            <a:r>
              <a:rPr kumimoji="0" lang="fr-FR" sz="2000" b="0" i="0" u="none" strike="noStrike" kern="1200" cap="none" spc="0" normalizeH="0" baseline="0" noProof="0" dirty="0" err="1">
                <a:ln>
                  <a:noFill/>
                </a:ln>
                <a:solidFill>
                  <a:srgbClr val="000000"/>
                </a:solidFill>
                <a:effectLst/>
                <a:uLnTx/>
                <a:uFillTx/>
                <a:latin typeface="Corbel" panose="020B0503020204020204" pitchFamily="34" charset="0"/>
                <a:ea typeface="+mn-ea"/>
                <a:cs typeface="+mn-cs"/>
              </a:rPr>
              <a:t>activities</a:t>
            </a:r>
            <a:r>
              <a:rPr kumimoji="0" lang="fr-FR"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and value </a:t>
            </a:r>
            <a:r>
              <a:rPr kumimoji="0" lang="fr-FR" sz="2000" b="0" i="0" u="none" strike="noStrike" kern="1200" cap="none" spc="0" normalizeH="0" baseline="0" noProof="0" dirty="0" err="1">
                <a:ln>
                  <a:noFill/>
                </a:ln>
                <a:solidFill>
                  <a:srgbClr val="000000"/>
                </a:solidFill>
                <a:effectLst/>
                <a:uLnTx/>
                <a:uFillTx/>
                <a:latin typeface="Corbel" panose="020B0503020204020204" pitchFamily="34" charset="0"/>
                <a:ea typeface="+mn-ea"/>
                <a:cs typeface="+mn-cs"/>
              </a:rPr>
              <a:t>creation</a:t>
            </a:r>
            <a:endParaRPr kumimoji="0" lang="fr-FR"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 name="Titre 1">
            <a:extLst>
              <a:ext uri="{FF2B5EF4-FFF2-40B4-BE49-F238E27FC236}">
                <a16:creationId xmlns:a16="http://schemas.microsoft.com/office/drawing/2014/main" id="{6184715D-197F-E65A-F3B6-0B99864284A1}"/>
              </a:ext>
            </a:extLst>
          </p:cNvPr>
          <p:cNvSpPr txBox="1">
            <a:spLocks/>
          </p:cNvSpPr>
          <p:nvPr/>
        </p:nvSpPr>
        <p:spPr>
          <a:xfrm>
            <a:off x="423116" y="69079"/>
            <a:ext cx="7397791" cy="1084149"/>
          </a:xfrm>
          <a:prstGeom prst="rect">
            <a:avLst/>
          </a:prstGeom>
        </p:spPr>
        <p:txBody>
          <a:bodyPr/>
          <a:lstStyle>
            <a:lvl1pPr algn="l" defTabSz="914400" rtl="0" eaLnBrk="1" fontAlgn="t" latinLnBrk="0" hangingPunct="1">
              <a:lnSpc>
                <a:spcPts val="3000"/>
              </a:lnSpc>
              <a:spcBef>
                <a:spcPct val="0"/>
              </a:spcBef>
              <a:spcAft>
                <a:spcPts val="1400"/>
              </a:spcAft>
              <a:buNone/>
              <a:defRPr sz="3000" b="1" i="0" kern="1200" baseline="0">
                <a:solidFill>
                  <a:schemeClr val="tx1"/>
                </a:solidFill>
                <a:latin typeface="Century Gothic" panose="020B0502020202020204" pitchFamily="34" charset="0"/>
                <a:ea typeface="+mj-ea"/>
                <a:cs typeface="+mj-cs"/>
              </a:defRPr>
            </a:lvl1pPr>
          </a:lstStyle>
          <a:p>
            <a:pPr>
              <a:lnSpc>
                <a:spcPct val="100000"/>
              </a:lnSpc>
              <a:spcAft>
                <a:spcPts val="0"/>
              </a:spcAft>
            </a:pPr>
            <a:r>
              <a:rPr lang="fr-FR" sz="1200" b="0" dirty="0">
                <a:solidFill>
                  <a:srgbClr val="B11B39"/>
                </a:solidFill>
                <a:latin typeface="+mn-lt"/>
              </a:rPr>
              <a:t>Aveline CLOITRE</a:t>
            </a:r>
            <a:br>
              <a:rPr lang="fr-FR" sz="1200" b="0" dirty="0">
                <a:solidFill>
                  <a:srgbClr val="B11B39"/>
                </a:solidFill>
                <a:latin typeface="+mn-lt"/>
              </a:rPr>
            </a:br>
            <a:r>
              <a:rPr lang="fr-FR" sz="1200" b="0" dirty="0">
                <a:solidFill>
                  <a:srgbClr val="B11B39"/>
                </a:solidFill>
                <a:latin typeface="+mn-lt"/>
              </a:rPr>
              <a:t>PhD </a:t>
            </a:r>
            <a:r>
              <a:rPr lang="fr-FR" sz="1200" b="0" dirty="0" err="1">
                <a:solidFill>
                  <a:srgbClr val="B11B39"/>
                </a:solidFill>
                <a:latin typeface="+mn-lt"/>
              </a:rPr>
              <a:t>Thesis</a:t>
            </a:r>
            <a:r>
              <a:rPr lang="fr-FR" sz="1200" b="0" dirty="0">
                <a:solidFill>
                  <a:srgbClr val="B11B39"/>
                </a:solidFill>
                <a:latin typeface="+mn-lt"/>
              </a:rPr>
              <a:t>: </a:t>
            </a:r>
            <a:r>
              <a:rPr lang="en-US" sz="1200" b="0" dirty="0">
                <a:solidFill>
                  <a:srgbClr val="B11B39"/>
                </a:solidFill>
                <a:latin typeface="+mn-lt"/>
              </a:rPr>
              <a:t>ENTREPRENEURIAL DYNAMICS IN THE SPACE ECOSYSTEM</a:t>
            </a:r>
          </a:p>
          <a:p>
            <a:pPr>
              <a:lnSpc>
                <a:spcPct val="100000"/>
              </a:lnSpc>
              <a:spcAft>
                <a:spcPts val="0"/>
              </a:spcAft>
            </a:pPr>
            <a:r>
              <a:rPr lang="en-US" sz="1200" b="0" dirty="0">
                <a:solidFill>
                  <a:srgbClr val="B11B39"/>
                </a:solidFill>
                <a:latin typeface="+mn-lt"/>
              </a:rPr>
              <a:t>Doctoral consortium</a:t>
            </a:r>
          </a:p>
          <a:p>
            <a:pPr>
              <a:lnSpc>
                <a:spcPct val="100000"/>
              </a:lnSpc>
            </a:pPr>
            <a:r>
              <a:rPr lang="en-US" sz="1200" b="0" i="1" dirty="0">
                <a:solidFill>
                  <a:srgbClr val="B11B39"/>
                </a:solidFill>
                <a:latin typeface="+mn-lt"/>
              </a:rPr>
              <a:t>CIFEPME Conference, October 2022</a:t>
            </a:r>
            <a:endParaRPr lang="fr-FR" sz="1200" b="0" dirty="0">
              <a:solidFill>
                <a:srgbClr val="B11B39"/>
              </a:solidFill>
              <a:latin typeface="+mn-lt"/>
            </a:endParaRPr>
          </a:p>
        </p:txBody>
      </p:sp>
      <p:graphicFrame>
        <p:nvGraphicFramePr>
          <p:cNvPr id="8" name="Diagramme 7">
            <a:extLst>
              <a:ext uri="{FF2B5EF4-FFF2-40B4-BE49-F238E27FC236}">
                <a16:creationId xmlns:a16="http://schemas.microsoft.com/office/drawing/2014/main" id="{0BC7FF92-700D-865E-B497-80CFBCED1F38}"/>
              </a:ext>
            </a:extLst>
          </p:cNvPr>
          <p:cNvGraphicFramePr/>
          <p:nvPr>
            <p:extLst>
              <p:ext uri="{D42A27DB-BD31-4B8C-83A1-F6EECF244321}">
                <p14:modId xmlns:p14="http://schemas.microsoft.com/office/powerpoint/2010/main" val="1288664840"/>
              </p:ext>
            </p:extLst>
          </p:nvPr>
        </p:nvGraphicFramePr>
        <p:xfrm>
          <a:off x="0" y="6198577"/>
          <a:ext cx="11616000" cy="6594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Image 10">
            <a:extLst>
              <a:ext uri="{FF2B5EF4-FFF2-40B4-BE49-F238E27FC236}">
                <a16:creationId xmlns:a16="http://schemas.microsoft.com/office/drawing/2014/main" id="{C3D85AF7-4C10-630A-7E55-068A4411A735}"/>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28103" y="69079"/>
            <a:ext cx="1248489" cy="834455"/>
          </a:xfrm>
          <a:prstGeom prst="rect">
            <a:avLst/>
          </a:prstGeom>
          <a:noFill/>
          <a:ln>
            <a:noFill/>
          </a:ln>
        </p:spPr>
      </p:pic>
    </p:spTree>
    <p:extLst>
      <p:ext uri="{BB962C8B-B14F-4D97-AF65-F5344CB8AC3E}">
        <p14:creationId xmlns:p14="http://schemas.microsoft.com/office/powerpoint/2010/main" val="2257373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A106E53-E7A8-1247-9799-A6026C26C75E}"/>
              </a:ext>
            </a:extLst>
          </p:cNvPr>
          <p:cNvSpPr>
            <a:spLocks noGrp="1"/>
          </p:cNvSpPr>
          <p:nvPr>
            <p:ph type="body" sz="quarter" idx="13"/>
          </p:nvPr>
        </p:nvSpPr>
        <p:spPr>
          <a:xfrm>
            <a:off x="685800" y="1384183"/>
            <a:ext cx="10930200" cy="555453"/>
          </a:xfrm>
        </p:spPr>
        <p:txBody>
          <a:bodyPr/>
          <a:lstStyle/>
          <a:p>
            <a:pPr lvl="2">
              <a:lnSpc>
                <a:spcPts val="3000"/>
              </a:lnSpc>
              <a:spcAft>
                <a:spcPts val="1400"/>
              </a:spcAft>
            </a:pPr>
            <a:r>
              <a:rPr lang="fr-FR" dirty="0">
                <a:solidFill>
                  <a:srgbClr val="C00000"/>
                </a:solidFill>
              </a:rPr>
              <a:t>The </a:t>
            </a:r>
            <a:r>
              <a:rPr lang="fr-FR" dirty="0" err="1">
                <a:solidFill>
                  <a:srgbClr val="C00000"/>
                </a:solidFill>
              </a:rPr>
              <a:t>space</a:t>
            </a:r>
            <a:r>
              <a:rPr lang="fr-FR" dirty="0">
                <a:solidFill>
                  <a:srgbClr val="C00000"/>
                </a:solidFill>
              </a:rPr>
              <a:t> EE - </a:t>
            </a:r>
            <a:r>
              <a:rPr lang="fr-FR" dirty="0" err="1">
                <a:solidFill>
                  <a:srgbClr val="C00000"/>
                </a:solidFill>
              </a:rPr>
              <a:t>ESOs</a:t>
            </a:r>
            <a:endParaRPr lang="fr-FR" dirty="0">
              <a:solidFill>
                <a:srgbClr val="C00000"/>
              </a:solidFill>
            </a:endParaRPr>
          </a:p>
        </p:txBody>
      </p:sp>
      <p:sp>
        <p:nvSpPr>
          <p:cNvPr id="6" name="Espace réservé du numéro de diapositive 5">
            <a:extLst>
              <a:ext uri="{FF2B5EF4-FFF2-40B4-BE49-F238E27FC236}">
                <a16:creationId xmlns:a16="http://schemas.microsoft.com/office/drawing/2014/main" id="{5516F106-689E-544B-881D-2719C9D93053}"/>
              </a:ext>
            </a:extLst>
          </p:cNvPr>
          <p:cNvSpPr>
            <a:spLocks noGrp="1"/>
          </p:cNvSpPr>
          <p:nvPr>
            <p:ph type="sldNum" sz="quarter" idx="16"/>
          </p:nvPr>
        </p:nvSpPr>
        <p:spPr/>
        <p:txBody>
          <a:bodyPr/>
          <a:lstStyle/>
          <a:p>
            <a:fld id="{2B623574-9FE8-49F6-A313-28ADE217C817}" type="slidenum">
              <a:rPr lang="fr-FR" smtClean="0"/>
              <a:pPr/>
              <a:t>13</a:t>
            </a:fld>
            <a:endParaRPr lang="fr-FR"/>
          </a:p>
        </p:txBody>
      </p:sp>
      <p:sp>
        <p:nvSpPr>
          <p:cNvPr id="9" name="Rectangle 8">
            <a:extLst>
              <a:ext uri="{FF2B5EF4-FFF2-40B4-BE49-F238E27FC236}">
                <a16:creationId xmlns:a16="http://schemas.microsoft.com/office/drawing/2014/main" id="{D4723CA4-96DC-4E98-BE37-55C2ACED9953}"/>
              </a:ext>
            </a:extLst>
          </p:cNvPr>
          <p:cNvSpPr/>
          <p:nvPr/>
        </p:nvSpPr>
        <p:spPr>
          <a:xfrm>
            <a:off x="9808464" y="0"/>
            <a:ext cx="2383536" cy="920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Image 13">
            <a:extLst>
              <a:ext uri="{FF2B5EF4-FFF2-40B4-BE49-F238E27FC236}">
                <a16:creationId xmlns:a16="http://schemas.microsoft.com/office/drawing/2014/main" id="{B7AFABD8-5B36-3EA8-A176-5228C24A0EC4}"/>
              </a:ext>
            </a:extLst>
          </p:cNvPr>
          <p:cNvPicPr>
            <a:picLocks noChangeAspect="1"/>
          </p:cNvPicPr>
          <p:nvPr/>
        </p:nvPicPr>
        <p:blipFill rotWithShape="1">
          <a:blip r:embed="rId2">
            <a:extLst>
              <a:ext uri="{28A0092B-C50C-407E-A947-70E740481C1C}">
                <a14:useLocalDpi xmlns:a14="http://schemas.microsoft.com/office/drawing/2010/main" val="0"/>
              </a:ext>
            </a:extLst>
          </a:blip>
          <a:srcRect r="60691"/>
          <a:stretch/>
        </p:blipFill>
        <p:spPr>
          <a:xfrm>
            <a:off x="7932277" y="101854"/>
            <a:ext cx="2476689" cy="768903"/>
          </a:xfrm>
          <a:prstGeom prst="rect">
            <a:avLst/>
          </a:prstGeom>
        </p:spPr>
      </p:pic>
      <p:pic>
        <p:nvPicPr>
          <p:cNvPr id="15" name="Image 14" descr="Une image contenant texte, clipart&#10;&#10;Description générée automatiquement">
            <a:extLst>
              <a:ext uri="{FF2B5EF4-FFF2-40B4-BE49-F238E27FC236}">
                <a16:creationId xmlns:a16="http://schemas.microsoft.com/office/drawing/2014/main" id="{82212A08-1108-5E24-1216-1C6A06F538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8966" y="69079"/>
            <a:ext cx="1671664" cy="834455"/>
          </a:xfrm>
          <a:prstGeom prst="rect">
            <a:avLst/>
          </a:prstGeom>
        </p:spPr>
      </p:pic>
      <p:sp>
        <p:nvSpPr>
          <p:cNvPr id="10" name="Espace réservé du texte 2">
            <a:extLst>
              <a:ext uri="{FF2B5EF4-FFF2-40B4-BE49-F238E27FC236}">
                <a16:creationId xmlns:a16="http://schemas.microsoft.com/office/drawing/2014/main" id="{9F226E9F-93E0-A69A-2CCE-953157913C1D}"/>
              </a:ext>
            </a:extLst>
          </p:cNvPr>
          <p:cNvSpPr txBox="1">
            <a:spLocks/>
          </p:cNvSpPr>
          <p:nvPr/>
        </p:nvSpPr>
        <p:spPr>
          <a:xfrm>
            <a:off x="663124" y="1939636"/>
            <a:ext cx="5526908" cy="4211673"/>
          </a:xfrm>
          <a:prstGeom prst="rect">
            <a:avLst/>
          </a:prstGeom>
        </p:spPr>
        <p:txBody>
          <a:bodyPr vert="horz" lIns="180000" tIns="46800" rIns="360000" bIns="45720" rtlCol="0">
            <a:noAutofit/>
          </a:bodyPr>
          <a:lstStyle>
            <a:lvl1pPr marL="0" indent="0" algn="l" defTabSz="914400" rtl="0" eaLnBrk="1" latinLnBrk="0" hangingPunct="1">
              <a:lnSpc>
                <a:spcPts val="3000"/>
              </a:lnSpc>
              <a:spcBef>
                <a:spcPts val="0"/>
              </a:spcBef>
              <a:spcAft>
                <a:spcPts val="1400"/>
              </a:spcAft>
              <a:buFontTx/>
              <a:buNone/>
              <a:defRPr sz="3600" b="1" kern="1200" baseline="0">
                <a:solidFill>
                  <a:srgbClr val="EB4E5F"/>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baseline="0">
                <a:solidFill>
                  <a:schemeClr val="accent2"/>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EB4E5F"/>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200"/>
              </a:spcBef>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542925" indent="-188913"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a:lstStyle>
          <a:p>
            <a:pPr>
              <a:lnSpc>
                <a:spcPct val="100000"/>
              </a:lnSpc>
            </a:pPr>
            <a:endParaRPr lang="fr-FR" sz="1800" b="0" dirty="0">
              <a:solidFill>
                <a:schemeClr val="tx1"/>
              </a:solidFill>
              <a:latin typeface="Corbel" panose="020B0503020204020204" pitchFamily="34" charset="0"/>
            </a:endParaRPr>
          </a:p>
        </p:txBody>
      </p:sp>
      <p:sp>
        <p:nvSpPr>
          <p:cNvPr id="16" name="Espace réservé du texte 2">
            <a:extLst>
              <a:ext uri="{FF2B5EF4-FFF2-40B4-BE49-F238E27FC236}">
                <a16:creationId xmlns:a16="http://schemas.microsoft.com/office/drawing/2014/main" id="{2CF42128-7A0C-BA12-BBD3-84EEDAD5E67B}"/>
              </a:ext>
            </a:extLst>
          </p:cNvPr>
          <p:cNvSpPr txBox="1">
            <a:spLocks/>
          </p:cNvSpPr>
          <p:nvPr/>
        </p:nvSpPr>
        <p:spPr>
          <a:xfrm>
            <a:off x="5891455" y="5687570"/>
            <a:ext cx="4975058" cy="529391"/>
          </a:xfrm>
          <a:prstGeom prst="rect">
            <a:avLst/>
          </a:prstGeom>
        </p:spPr>
        <p:txBody>
          <a:bodyPr vert="horz" lIns="180000" tIns="46800" rIns="360000" bIns="45720" rtlCol="0">
            <a:noAutofit/>
          </a:bodyPr>
          <a:lstStyle>
            <a:lvl1pPr marL="0" indent="0" algn="l" defTabSz="914400" rtl="0" eaLnBrk="1" latinLnBrk="0" hangingPunct="1">
              <a:lnSpc>
                <a:spcPts val="3000"/>
              </a:lnSpc>
              <a:spcBef>
                <a:spcPts val="0"/>
              </a:spcBef>
              <a:spcAft>
                <a:spcPts val="1400"/>
              </a:spcAft>
              <a:buFontTx/>
              <a:buNone/>
              <a:defRPr sz="3600" b="1" kern="1200" baseline="0">
                <a:solidFill>
                  <a:srgbClr val="EB4E5F"/>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baseline="0">
                <a:solidFill>
                  <a:schemeClr val="accent2"/>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EB4E5F"/>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200"/>
              </a:spcBef>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542925" indent="-188913"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a:lstStyle>
          <a:p>
            <a:pPr lvl="2" algn="ctr">
              <a:lnSpc>
                <a:spcPts val="3000"/>
              </a:lnSpc>
              <a:spcAft>
                <a:spcPts val="1400"/>
              </a:spcAft>
            </a:pPr>
            <a:r>
              <a:rPr lang="fr-FR" sz="900" b="0" i="1" dirty="0">
                <a:solidFill>
                  <a:schemeClr val="tx1"/>
                </a:solidFill>
                <a:latin typeface="Corbel" panose="020B0503020204020204" pitchFamily="34" charset="0"/>
              </a:rPr>
              <a:t>Source: Lamine et al. (2021)</a:t>
            </a:r>
          </a:p>
        </p:txBody>
      </p:sp>
      <p:sp>
        <p:nvSpPr>
          <p:cNvPr id="5" name="Titre 1">
            <a:extLst>
              <a:ext uri="{FF2B5EF4-FFF2-40B4-BE49-F238E27FC236}">
                <a16:creationId xmlns:a16="http://schemas.microsoft.com/office/drawing/2014/main" id="{6184715D-197F-E65A-F3B6-0B99864284A1}"/>
              </a:ext>
            </a:extLst>
          </p:cNvPr>
          <p:cNvSpPr txBox="1">
            <a:spLocks/>
          </p:cNvSpPr>
          <p:nvPr/>
        </p:nvSpPr>
        <p:spPr>
          <a:xfrm>
            <a:off x="423116" y="69079"/>
            <a:ext cx="7397791" cy="1084149"/>
          </a:xfrm>
          <a:prstGeom prst="rect">
            <a:avLst/>
          </a:prstGeom>
        </p:spPr>
        <p:txBody>
          <a:bodyPr/>
          <a:lstStyle>
            <a:lvl1pPr algn="l" defTabSz="914400" rtl="0" eaLnBrk="1" fontAlgn="t" latinLnBrk="0" hangingPunct="1">
              <a:lnSpc>
                <a:spcPts val="3000"/>
              </a:lnSpc>
              <a:spcBef>
                <a:spcPct val="0"/>
              </a:spcBef>
              <a:spcAft>
                <a:spcPts val="1400"/>
              </a:spcAft>
              <a:buNone/>
              <a:defRPr sz="3000" b="1" i="0" kern="1200" baseline="0">
                <a:solidFill>
                  <a:schemeClr val="tx1"/>
                </a:solidFill>
                <a:latin typeface="Century Gothic" panose="020B0502020202020204" pitchFamily="34" charset="0"/>
                <a:ea typeface="+mj-ea"/>
                <a:cs typeface="+mj-cs"/>
              </a:defRPr>
            </a:lvl1pPr>
          </a:lstStyle>
          <a:p>
            <a:pPr>
              <a:lnSpc>
                <a:spcPct val="100000"/>
              </a:lnSpc>
              <a:spcAft>
                <a:spcPts val="0"/>
              </a:spcAft>
            </a:pPr>
            <a:r>
              <a:rPr lang="fr-FR" sz="1200" b="0" dirty="0">
                <a:solidFill>
                  <a:srgbClr val="B11B39"/>
                </a:solidFill>
                <a:latin typeface="+mn-lt"/>
              </a:rPr>
              <a:t>Aveline CLOITRE</a:t>
            </a:r>
            <a:br>
              <a:rPr lang="fr-FR" sz="1200" b="0" dirty="0">
                <a:solidFill>
                  <a:srgbClr val="B11B39"/>
                </a:solidFill>
                <a:latin typeface="+mn-lt"/>
              </a:rPr>
            </a:br>
            <a:r>
              <a:rPr lang="fr-FR" sz="1200" b="0" dirty="0">
                <a:solidFill>
                  <a:srgbClr val="B11B39"/>
                </a:solidFill>
                <a:latin typeface="+mn-lt"/>
              </a:rPr>
              <a:t>PhD </a:t>
            </a:r>
            <a:r>
              <a:rPr lang="fr-FR" sz="1200" b="0" dirty="0" err="1">
                <a:solidFill>
                  <a:srgbClr val="B11B39"/>
                </a:solidFill>
                <a:latin typeface="+mn-lt"/>
              </a:rPr>
              <a:t>Thesis</a:t>
            </a:r>
            <a:r>
              <a:rPr lang="fr-FR" sz="1200" b="0" dirty="0">
                <a:solidFill>
                  <a:srgbClr val="B11B39"/>
                </a:solidFill>
                <a:latin typeface="+mn-lt"/>
              </a:rPr>
              <a:t>: </a:t>
            </a:r>
            <a:r>
              <a:rPr lang="en-US" sz="1200" b="0" dirty="0">
                <a:solidFill>
                  <a:srgbClr val="B11B39"/>
                </a:solidFill>
                <a:latin typeface="+mn-lt"/>
              </a:rPr>
              <a:t>ENTREPRENEURIAL DYNAMICS IN THE SPACE ECOSYSTEM</a:t>
            </a:r>
          </a:p>
          <a:p>
            <a:pPr>
              <a:lnSpc>
                <a:spcPct val="100000"/>
              </a:lnSpc>
              <a:spcAft>
                <a:spcPts val="0"/>
              </a:spcAft>
            </a:pPr>
            <a:r>
              <a:rPr lang="en-US" sz="1200" b="0" dirty="0">
                <a:solidFill>
                  <a:srgbClr val="B11B39"/>
                </a:solidFill>
                <a:latin typeface="+mn-lt"/>
              </a:rPr>
              <a:t>Doctoral consortium</a:t>
            </a:r>
          </a:p>
          <a:p>
            <a:pPr>
              <a:lnSpc>
                <a:spcPct val="100000"/>
              </a:lnSpc>
            </a:pPr>
            <a:r>
              <a:rPr lang="en-US" sz="1200" b="0" i="1" dirty="0">
                <a:solidFill>
                  <a:srgbClr val="B11B39"/>
                </a:solidFill>
                <a:latin typeface="+mn-lt"/>
              </a:rPr>
              <a:t>CIFEPME Conference, October 2022</a:t>
            </a:r>
            <a:endParaRPr lang="fr-FR" sz="1200" b="0" dirty="0">
              <a:solidFill>
                <a:srgbClr val="B11B39"/>
              </a:solidFill>
              <a:latin typeface="+mn-lt"/>
            </a:endParaRPr>
          </a:p>
        </p:txBody>
      </p:sp>
      <p:graphicFrame>
        <p:nvGraphicFramePr>
          <p:cNvPr id="8" name="Diagramme 7">
            <a:extLst>
              <a:ext uri="{FF2B5EF4-FFF2-40B4-BE49-F238E27FC236}">
                <a16:creationId xmlns:a16="http://schemas.microsoft.com/office/drawing/2014/main" id="{0BC7FF92-700D-865E-B497-80CFBCED1F38}"/>
              </a:ext>
            </a:extLst>
          </p:cNvPr>
          <p:cNvGraphicFramePr/>
          <p:nvPr/>
        </p:nvGraphicFramePr>
        <p:xfrm>
          <a:off x="0" y="6198577"/>
          <a:ext cx="11616000" cy="6594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descr="ESA - ESA BIC Nord France Logo">
            <a:extLst>
              <a:ext uri="{FF2B5EF4-FFF2-40B4-BE49-F238E27FC236}">
                <a16:creationId xmlns:a16="http://schemas.microsoft.com/office/drawing/2014/main" id="{16602447-F533-125C-BEC0-A1466483133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64584" y="2450387"/>
            <a:ext cx="2287759" cy="32371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nnect by CNES on Twitter: &quot;L'année dernière, le @CNES a lancé  l'initiative #ConnectByCNES pour ouvrir le monde du spatial à de nouveaux  acteurs et contribuer ainsi au développement économique de la France">
            <a:extLst>
              <a:ext uri="{FF2B5EF4-FFF2-40B4-BE49-F238E27FC236}">
                <a16:creationId xmlns:a16="http://schemas.microsoft.com/office/drawing/2014/main" id="{6A107A7D-6B6D-7CEA-5684-F4B6EFE0763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4781" y="1101598"/>
            <a:ext cx="3588026" cy="35880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ctInSpace® 2020 : malgré la crise sanitaire, 2 300 participants au  hackathon dans le Monde, dont plus de 500 Français ! Rendez-vous en 2021  pour les finales ! – France-Science">
            <a:extLst>
              <a:ext uri="{FF2B5EF4-FFF2-40B4-BE49-F238E27FC236}">
                <a16:creationId xmlns:a16="http://schemas.microsoft.com/office/drawing/2014/main" id="{A593E075-D745-53B0-D76B-6242B3B65FB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13346" y="1418521"/>
            <a:ext cx="2675697" cy="267569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echTheMoon | Connect by CNES">
            <a:extLst>
              <a:ext uri="{FF2B5EF4-FFF2-40B4-BE49-F238E27FC236}">
                <a16:creationId xmlns:a16="http://schemas.microsoft.com/office/drawing/2014/main" id="{630EDF8C-8D9B-B8F1-2ED6-880F1F2776C2}"/>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b="42636"/>
          <a:stretch/>
        </p:blipFill>
        <p:spPr bwMode="auto">
          <a:xfrm>
            <a:off x="499081" y="4183716"/>
            <a:ext cx="7321826" cy="130202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a:extLst>
              <a:ext uri="{FF2B5EF4-FFF2-40B4-BE49-F238E27FC236}">
                <a16:creationId xmlns:a16="http://schemas.microsoft.com/office/drawing/2014/main" id="{02FB0C18-F0CB-E3D4-8337-308B0C7B454C}"/>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28103" y="69079"/>
            <a:ext cx="1248489" cy="834455"/>
          </a:xfrm>
          <a:prstGeom prst="rect">
            <a:avLst/>
          </a:prstGeom>
          <a:noFill/>
          <a:ln>
            <a:noFill/>
          </a:ln>
        </p:spPr>
      </p:pic>
    </p:spTree>
    <p:extLst>
      <p:ext uri="{BB962C8B-B14F-4D97-AF65-F5344CB8AC3E}">
        <p14:creationId xmlns:p14="http://schemas.microsoft.com/office/powerpoint/2010/main" val="744138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a:extLst>
              <a:ext uri="{FF2B5EF4-FFF2-40B4-BE49-F238E27FC236}">
                <a16:creationId xmlns:a16="http://schemas.microsoft.com/office/drawing/2014/main" id="{E881BA5A-D257-4C4B-B9E5-2B527CD43E27}"/>
              </a:ext>
            </a:extLst>
          </p:cNvPr>
          <p:cNvCxnSpPr>
            <a:cxnSpLocks/>
          </p:cNvCxnSpPr>
          <p:nvPr/>
        </p:nvCxnSpPr>
        <p:spPr>
          <a:xfrm>
            <a:off x="4414616" y="3250406"/>
            <a:ext cx="0" cy="1011044"/>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C3448012-AD48-CE4B-AF2B-6FD8FD29E047}"/>
              </a:ext>
            </a:extLst>
          </p:cNvPr>
          <p:cNvSpPr txBox="1"/>
          <p:nvPr/>
        </p:nvSpPr>
        <p:spPr>
          <a:xfrm>
            <a:off x="4523757" y="3429000"/>
            <a:ext cx="3144485" cy="832450"/>
          </a:xfrm>
          <a:prstGeom prst="rect">
            <a:avLst/>
          </a:prstGeom>
          <a:noFill/>
        </p:spPr>
        <p:txBody>
          <a:bodyPr wrap="square" lIns="360000" rtlCol="0" anchor="ctr" anchorCtr="0">
            <a:noAutofit/>
          </a:bodyPr>
          <a:lstStyle/>
          <a:p>
            <a:pPr>
              <a:lnSpc>
                <a:spcPts val="3800"/>
              </a:lnSpc>
            </a:pPr>
            <a:r>
              <a:rPr lang="fr-FR" sz="4000" b="1" dirty="0"/>
              <a:t>3. Method</a:t>
            </a:r>
          </a:p>
        </p:txBody>
      </p:sp>
      <p:sp>
        <p:nvSpPr>
          <p:cNvPr id="4" name="Rectangle 3">
            <a:extLst>
              <a:ext uri="{FF2B5EF4-FFF2-40B4-BE49-F238E27FC236}">
                <a16:creationId xmlns:a16="http://schemas.microsoft.com/office/drawing/2014/main" id="{3E5D40FD-02AE-4829-8CE7-7FFF84C4C66D}"/>
              </a:ext>
            </a:extLst>
          </p:cNvPr>
          <p:cNvSpPr/>
          <p:nvPr/>
        </p:nvSpPr>
        <p:spPr>
          <a:xfrm>
            <a:off x="0" y="0"/>
            <a:ext cx="12192000" cy="9083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a:extLst>
              <a:ext uri="{FF2B5EF4-FFF2-40B4-BE49-F238E27FC236}">
                <a16:creationId xmlns:a16="http://schemas.microsoft.com/office/drawing/2014/main" id="{3D72C3AB-A711-D885-0FB5-C6BB4AD3D50A}"/>
              </a:ext>
            </a:extLst>
          </p:cNvPr>
          <p:cNvPicPr>
            <a:picLocks noChangeAspect="1"/>
          </p:cNvPicPr>
          <p:nvPr/>
        </p:nvPicPr>
        <p:blipFill rotWithShape="1">
          <a:blip r:embed="rId2">
            <a:extLst>
              <a:ext uri="{28A0092B-C50C-407E-A947-70E740481C1C}">
                <a14:useLocalDpi xmlns:a14="http://schemas.microsoft.com/office/drawing/2010/main" val="0"/>
              </a:ext>
            </a:extLst>
          </a:blip>
          <a:srcRect r="60691"/>
          <a:stretch/>
        </p:blipFill>
        <p:spPr>
          <a:xfrm>
            <a:off x="7932277" y="101854"/>
            <a:ext cx="2476689" cy="768903"/>
          </a:xfrm>
          <a:prstGeom prst="rect">
            <a:avLst/>
          </a:prstGeom>
        </p:spPr>
      </p:pic>
      <p:pic>
        <p:nvPicPr>
          <p:cNvPr id="8" name="Image 7" descr="Une image contenant texte, clipart&#10;&#10;Description générée automatiquement">
            <a:extLst>
              <a:ext uri="{FF2B5EF4-FFF2-40B4-BE49-F238E27FC236}">
                <a16:creationId xmlns:a16="http://schemas.microsoft.com/office/drawing/2014/main" id="{95B1045A-20EC-1DE4-DAA6-B30D96C3C7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8966" y="69079"/>
            <a:ext cx="1671664" cy="834455"/>
          </a:xfrm>
          <a:prstGeom prst="rect">
            <a:avLst/>
          </a:prstGeom>
        </p:spPr>
      </p:pic>
      <p:sp>
        <p:nvSpPr>
          <p:cNvPr id="2" name="Titre 1">
            <a:extLst>
              <a:ext uri="{FF2B5EF4-FFF2-40B4-BE49-F238E27FC236}">
                <a16:creationId xmlns:a16="http://schemas.microsoft.com/office/drawing/2014/main" id="{15F5E8B5-285E-BB5E-78C0-1E5E2D865F2A}"/>
              </a:ext>
            </a:extLst>
          </p:cNvPr>
          <p:cNvSpPr txBox="1">
            <a:spLocks/>
          </p:cNvSpPr>
          <p:nvPr/>
        </p:nvSpPr>
        <p:spPr>
          <a:xfrm>
            <a:off x="423116" y="69079"/>
            <a:ext cx="7397791" cy="1084149"/>
          </a:xfrm>
          <a:prstGeom prst="rect">
            <a:avLst/>
          </a:prstGeom>
        </p:spPr>
        <p:txBody>
          <a:bodyPr/>
          <a:lstStyle>
            <a:lvl1pPr algn="l" defTabSz="914400" rtl="0" eaLnBrk="1" fontAlgn="t" latinLnBrk="0" hangingPunct="1">
              <a:lnSpc>
                <a:spcPts val="3000"/>
              </a:lnSpc>
              <a:spcBef>
                <a:spcPct val="0"/>
              </a:spcBef>
              <a:spcAft>
                <a:spcPts val="1400"/>
              </a:spcAft>
              <a:buNone/>
              <a:defRPr sz="3000" b="1" i="0" kern="1200" baseline="0">
                <a:solidFill>
                  <a:schemeClr val="tx1"/>
                </a:solidFill>
                <a:latin typeface="Century Gothic" panose="020B0502020202020204" pitchFamily="34" charset="0"/>
                <a:ea typeface="+mj-ea"/>
                <a:cs typeface="+mj-cs"/>
              </a:defRPr>
            </a:lvl1pPr>
          </a:lstStyle>
          <a:p>
            <a:pPr>
              <a:lnSpc>
                <a:spcPct val="100000"/>
              </a:lnSpc>
              <a:spcAft>
                <a:spcPts val="0"/>
              </a:spcAft>
            </a:pPr>
            <a:r>
              <a:rPr lang="fr-FR" sz="1200" b="0" dirty="0">
                <a:solidFill>
                  <a:srgbClr val="B11B39"/>
                </a:solidFill>
                <a:latin typeface="+mn-lt"/>
              </a:rPr>
              <a:t>Aveline CLOITRE</a:t>
            </a:r>
            <a:br>
              <a:rPr lang="fr-FR" sz="1200" b="0" dirty="0">
                <a:solidFill>
                  <a:srgbClr val="B11B39"/>
                </a:solidFill>
                <a:latin typeface="+mn-lt"/>
              </a:rPr>
            </a:br>
            <a:r>
              <a:rPr lang="fr-FR" sz="1200" b="0" dirty="0">
                <a:solidFill>
                  <a:srgbClr val="B11B39"/>
                </a:solidFill>
                <a:latin typeface="+mn-lt"/>
              </a:rPr>
              <a:t>PhD </a:t>
            </a:r>
            <a:r>
              <a:rPr lang="fr-FR" sz="1200" b="0" dirty="0" err="1">
                <a:solidFill>
                  <a:srgbClr val="B11B39"/>
                </a:solidFill>
                <a:latin typeface="+mn-lt"/>
              </a:rPr>
              <a:t>Thesis</a:t>
            </a:r>
            <a:r>
              <a:rPr lang="fr-FR" sz="1200" b="0" dirty="0">
                <a:solidFill>
                  <a:srgbClr val="B11B39"/>
                </a:solidFill>
                <a:latin typeface="+mn-lt"/>
              </a:rPr>
              <a:t>: </a:t>
            </a:r>
            <a:r>
              <a:rPr lang="en-US" sz="1200" b="0" dirty="0">
                <a:solidFill>
                  <a:srgbClr val="B11B39"/>
                </a:solidFill>
                <a:latin typeface="+mn-lt"/>
              </a:rPr>
              <a:t>ENTREPRENEURIAL DYNAMICS IN THE SPACE ECOSYSTEM</a:t>
            </a:r>
          </a:p>
          <a:p>
            <a:pPr>
              <a:lnSpc>
                <a:spcPct val="100000"/>
              </a:lnSpc>
              <a:spcAft>
                <a:spcPts val="0"/>
              </a:spcAft>
            </a:pPr>
            <a:r>
              <a:rPr lang="en-US" sz="1200" b="0" dirty="0">
                <a:solidFill>
                  <a:srgbClr val="B11B39"/>
                </a:solidFill>
                <a:latin typeface="+mn-lt"/>
              </a:rPr>
              <a:t>Doctoral consortium</a:t>
            </a:r>
          </a:p>
          <a:p>
            <a:pPr>
              <a:lnSpc>
                <a:spcPct val="100000"/>
              </a:lnSpc>
            </a:pPr>
            <a:r>
              <a:rPr lang="en-US" sz="1200" b="0" i="1" dirty="0">
                <a:solidFill>
                  <a:srgbClr val="B11B39"/>
                </a:solidFill>
                <a:latin typeface="+mn-lt"/>
              </a:rPr>
              <a:t>CIFEPME Conference, October 2022</a:t>
            </a:r>
            <a:endParaRPr lang="fr-FR" sz="1200" b="0" dirty="0">
              <a:solidFill>
                <a:srgbClr val="B11B39"/>
              </a:solidFill>
              <a:latin typeface="+mn-lt"/>
            </a:endParaRPr>
          </a:p>
        </p:txBody>
      </p:sp>
      <p:pic>
        <p:nvPicPr>
          <p:cNvPr id="5" name="Image 4">
            <a:extLst>
              <a:ext uri="{FF2B5EF4-FFF2-40B4-BE49-F238E27FC236}">
                <a16:creationId xmlns:a16="http://schemas.microsoft.com/office/drawing/2014/main" id="{314DDFAD-BEF3-673B-94D3-2428777D252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8103" y="69079"/>
            <a:ext cx="1248489" cy="834455"/>
          </a:xfrm>
          <a:prstGeom prst="rect">
            <a:avLst/>
          </a:prstGeom>
          <a:noFill/>
          <a:ln>
            <a:noFill/>
          </a:ln>
        </p:spPr>
      </p:pic>
    </p:spTree>
    <p:extLst>
      <p:ext uri="{BB962C8B-B14F-4D97-AF65-F5344CB8AC3E}">
        <p14:creationId xmlns:p14="http://schemas.microsoft.com/office/powerpoint/2010/main" val="957387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A106E53-E7A8-1247-9799-A6026C26C75E}"/>
              </a:ext>
            </a:extLst>
          </p:cNvPr>
          <p:cNvSpPr>
            <a:spLocks noGrp="1"/>
          </p:cNvSpPr>
          <p:nvPr>
            <p:ph type="body" sz="quarter" idx="13"/>
          </p:nvPr>
        </p:nvSpPr>
        <p:spPr>
          <a:xfrm>
            <a:off x="685800" y="1384183"/>
            <a:ext cx="10930200" cy="555453"/>
          </a:xfrm>
        </p:spPr>
        <p:txBody>
          <a:bodyPr/>
          <a:lstStyle/>
          <a:p>
            <a:pPr lvl="2">
              <a:lnSpc>
                <a:spcPts val="3000"/>
              </a:lnSpc>
              <a:spcAft>
                <a:spcPts val="1400"/>
              </a:spcAft>
            </a:pPr>
            <a:r>
              <a:rPr lang="fr-FR" dirty="0" err="1">
                <a:solidFill>
                  <a:srgbClr val="C00000"/>
                </a:solidFill>
              </a:rPr>
              <a:t>Research</a:t>
            </a:r>
            <a:r>
              <a:rPr lang="fr-FR" dirty="0">
                <a:solidFill>
                  <a:srgbClr val="C00000"/>
                </a:solidFill>
              </a:rPr>
              <a:t> design</a:t>
            </a:r>
          </a:p>
        </p:txBody>
      </p:sp>
      <p:sp>
        <p:nvSpPr>
          <p:cNvPr id="6" name="Espace réservé du numéro de diapositive 5">
            <a:extLst>
              <a:ext uri="{FF2B5EF4-FFF2-40B4-BE49-F238E27FC236}">
                <a16:creationId xmlns:a16="http://schemas.microsoft.com/office/drawing/2014/main" id="{5516F106-689E-544B-881D-2719C9D93053}"/>
              </a:ext>
            </a:extLst>
          </p:cNvPr>
          <p:cNvSpPr>
            <a:spLocks noGrp="1"/>
          </p:cNvSpPr>
          <p:nvPr>
            <p:ph type="sldNum" sz="quarter" idx="16"/>
          </p:nvPr>
        </p:nvSpPr>
        <p:spPr/>
        <p:txBody>
          <a:bodyPr/>
          <a:lstStyle/>
          <a:p>
            <a:fld id="{2B623574-9FE8-49F6-A313-28ADE217C817}" type="slidenum">
              <a:rPr lang="fr-FR" smtClean="0"/>
              <a:pPr/>
              <a:t>15</a:t>
            </a:fld>
            <a:endParaRPr lang="fr-FR"/>
          </a:p>
        </p:txBody>
      </p:sp>
      <p:sp>
        <p:nvSpPr>
          <p:cNvPr id="9" name="Rectangle 8">
            <a:extLst>
              <a:ext uri="{FF2B5EF4-FFF2-40B4-BE49-F238E27FC236}">
                <a16:creationId xmlns:a16="http://schemas.microsoft.com/office/drawing/2014/main" id="{D4723CA4-96DC-4E98-BE37-55C2ACED9953}"/>
              </a:ext>
            </a:extLst>
          </p:cNvPr>
          <p:cNvSpPr/>
          <p:nvPr/>
        </p:nvSpPr>
        <p:spPr>
          <a:xfrm>
            <a:off x="9808464" y="0"/>
            <a:ext cx="2383536" cy="920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Image 13">
            <a:extLst>
              <a:ext uri="{FF2B5EF4-FFF2-40B4-BE49-F238E27FC236}">
                <a16:creationId xmlns:a16="http://schemas.microsoft.com/office/drawing/2014/main" id="{B7AFABD8-5B36-3EA8-A176-5228C24A0EC4}"/>
              </a:ext>
            </a:extLst>
          </p:cNvPr>
          <p:cNvPicPr>
            <a:picLocks noChangeAspect="1"/>
          </p:cNvPicPr>
          <p:nvPr/>
        </p:nvPicPr>
        <p:blipFill rotWithShape="1">
          <a:blip r:embed="rId2">
            <a:extLst>
              <a:ext uri="{28A0092B-C50C-407E-A947-70E740481C1C}">
                <a14:useLocalDpi xmlns:a14="http://schemas.microsoft.com/office/drawing/2010/main" val="0"/>
              </a:ext>
            </a:extLst>
          </a:blip>
          <a:srcRect r="60691"/>
          <a:stretch/>
        </p:blipFill>
        <p:spPr>
          <a:xfrm>
            <a:off x="7932277" y="101854"/>
            <a:ext cx="2476689" cy="768903"/>
          </a:xfrm>
          <a:prstGeom prst="rect">
            <a:avLst/>
          </a:prstGeom>
        </p:spPr>
      </p:pic>
      <p:pic>
        <p:nvPicPr>
          <p:cNvPr id="15" name="Image 14" descr="Une image contenant texte, clipart&#10;&#10;Description générée automatiquement">
            <a:extLst>
              <a:ext uri="{FF2B5EF4-FFF2-40B4-BE49-F238E27FC236}">
                <a16:creationId xmlns:a16="http://schemas.microsoft.com/office/drawing/2014/main" id="{82212A08-1108-5E24-1216-1C6A06F538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8966" y="69079"/>
            <a:ext cx="1671664" cy="834455"/>
          </a:xfrm>
          <a:prstGeom prst="rect">
            <a:avLst/>
          </a:prstGeom>
        </p:spPr>
      </p:pic>
      <p:sp>
        <p:nvSpPr>
          <p:cNvPr id="10" name="Espace réservé du texte 2">
            <a:extLst>
              <a:ext uri="{FF2B5EF4-FFF2-40B4-BE49-F238E27FC236}">
                <a16:creationId xmlns:a16="http://schemas.microsoft.com/office/drawing/2014/main" id="{9F226E9F-93E0-A69A-2CCE-953157913C1D}"/>
              </a:ext>
            </a:extLst>
          </p:cNvPr>
          <p:cNvSpPr txBox="1">
            <a:spLocks/>
          </p:cNvSpPr>
          <p:nvPr/>
        </p:nvSpPr>
        <p:spPr>
          <a:xfrm>
            <a:off x="663124" y="1939636"/>
            <a:ext cx="5526908" cy="4211673"/>
          </a:xfrm>
          <a:prstGeom prst="rect">
            <a:avLst/>
          </a:prstGeom>
        </p:spPr>
        <p:txBody>
          <a:bodyPr vert="horz" lIns="180000" tIns="46800" rIns="360000" bIns="45720" rtlCol="0">
            <a:noAutofit/>
          </a:bodyPr>
          <a:lstStyle>
            <a:lvl1pPr marL="0" indent="0" algn="l" defTabSz="914400" rtl="0" eaLnBrk="1" latinLnBrk="0" hangingPunct="1">
              <a:lnSpc>
                <a:spcPts val="3000"/>
              </a:lnSpc>
              <a:spcBef>
                <a:spcPts val="0"/>
              </a:spcBef>
              <a:spcAft>
                <a:spcPts val="1400"/>
              </a:spcAft>
              <a:buFontTx/>
              <a:buNone/>
              <a:defRPr sz="3600" b="1" kern="1200" baseline="0">
                <a:solidFill>
                  <a:srgbClr val="EB4E5F"/>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baseline="0">
                <a:solidFill>
                  <a:schemeClr val="accent2"/>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EB4E5F"/>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200"/>
              </a:spcBef>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542925" indent="-188913"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a:lstStyle>
          <a:p>
            <a:pPr>
              <a:lnSpc>
                <a:spcPct val="100000"/>
              </a:lnSpc>
            </a:pPr>
            <a:endParaRPr lang="fr-FR" sz="1800" b="0" dirty="0">
              <a:solidFill>
                <a:schemeClr val="tx1"/>
              </a:solidFill>
              <a:latin typeface="Corbel" panose="020B0503020204020204" pitchFamily="34" charset="0"/>
            </a:endParaRPr>
          </a:p>
        </p:txBody>
      </p:sp>
      <p:sp>
        <p:nvSpPr>
          <p:cNvPr id="19" name="ZoneTexte 18">
            <a:extLst>
              <a:ext uri="{FF2B5EF4-FFF2-40B4-BE49-F238E27FC236}">
                <a16:creationId xmlns:a16="http://schemas.microsoft.com/office/drawing/2014/main" id="{94828624-57EA-0C81-337B-DF7A4E12BDB4}"/>
              </a:ext>
            </a:extLst>
          </p:cNvPr>
          <p:cNvSpPr txBox="1"/>
          <p:nvPr/>
        </p:nvSpPr>
        <p:spPr>
          <a:xfrm>
            <a:off x="975726" y="2145708"/>
            <a:ext cx="3151910" cy="448584"/>
          </a:xfrm>
          <a:prstGeom prst="rect">
            <a:avLst/>
          </a:prstGeom>
          <a:noFill/>
        </p:spPr>
        <p:txBody>
          <a:bodyPr wrap="square">
            <a:spAutoFit/>
          </a:bodyPr>
          <a:lstStyle/>
          <a:p>
            <a:pPr marL="0" marR="0" lvl="2" algn="l" defTabSz="914400" rtl="0" eaLnBrk="1" fontAlgn="auto" latinLnBrk="0" hangingPunct="1">
              <a:lnSpc>
                <a:spcPts val="3000"/>
              </a:lnSpc>
              <a:spcBef>
                <a:spcPts val="0"/>
              </a:spcBef>
              <a:spcAft>
                <a:spcPts val="1400"/>
              </a:spcAft>
              <a:buClrTx/>
              <a:buSzTx/>
              <a:tabLst/>
              <a:defRPr/>
            </a:pPr>
            <a:endParaRPr kumimoji="0" lang="fr-FR"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7" name="Espace réservé du texte 2">
            <a:extLst>
              <a:ext uri="{FF2B5EF4-FFF2-40B4-BE49-F238E27FC236}">
                <a16:creationId xmlns:a16="http://schemas.microsoft.com/office/drawing/2014/main" id="{E247F8FA-B563-71A8-BAFC-79F8E2ECA22E}"/>
              </a:ext>
            </a:extLst>
          </p:cNvPr>
          <p:cNvSpPr txBox="1">
            <a:spLocks/>
          </p:cNvSpPr>
          <p:nvPr/>
        </p:nvSpPr>
        <p:spPr>
          <a:xfrm>
            <a:off x="685800" y="2266122"/>
            <a:ext cx="10930200" cy="3573960"/>
          </a:xfrm>
          <a:prstGeom prst="rect">
            <a:avLst/>
          </a:prstGeom>
        </p:spPr>
        <p:txBody>
          <a:bodyPr vert="horz" lIns="180000" tIns="46800" rIns="360000" bIns="45720" rtlCol="0">
            <a:noAutofit/>
          </a:bodyPr>
          <a:lstStyle>
            <a:lvl1pPr marL="0" indent="0" algn="l" defTabSz="914400" rtl="0" eaLnBrk="1" latinLnBrk="0" hangingPunct="1">
              <a:lnSpc>
                <a:spcPts val="3000"/>
              </a:lnSpc>
              <a:spcBef>
                <a:spcPts val="0"/>
              </a:spcBef>
              <a:spcAft>
                <a:spcPts val="1400"/>
              </a:spcAft>
              <a:buFontTx/>
              <a:buNone/>
              <a:defRPr sz="3600" b="1" kern="1200" baseline="0">
                <a:solidFill>
                  <a:srgbClr val="EB4E5F"/>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baseline="0">
                <a:solidFill>
                  <a:schemeClr val="accent2"/>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EB4E5F"/>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200"/>
              </a:spcBef>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542925" indent="-188913"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a:lstStyle>
          <a:p>
            <a:pPr lvl="2">
              <a:lnSpc>
                <a:spcPts val="3000"/>
              </a:lnSpc>
              <a:spcAft>
                <a:spcPts val="1400"/>
              </a:spcAft>
            </a:pPr>
            <a:r>
              <a:rPr lang="fr-FR" dirty="0">
                <a:solidFill>
                  <a:schemeClr val="tx1"/>
                </a:solidFill>
              </a:rPr>
              <a:t>Type of </a:t>
            </a:r>
            <a:r>
              <a:rPr lang="fr-FR" dirty="0" err="1">
                <a:solidFill>
                  <a:schemeClr val="tx1"/>
                </a:solidFill>
              </a:rPr>
              <a:t>method</a:t>
            </a:r>
            <a:r>
              <a:rPr lang="fr-FR" dirty="0">
                <a:solidFill>
                  <a:schemeClr val="tx1"/>
                </a:solidFill>
              </a:rPr>
              <a:t>: </a:t>
            </a:r>
            <a:r>
              <a:rPr lang="fr-FR" dirty="0" err="1">
                <a:solidFill>
                  <a:schemeClr val="tx1"/>
                </a:solidFill>
              </a:rPr>
              <a:t>Exploratory</a:t>
            </a:r>
            <a:r>
              <a:rPr lang="fr-FR" dirty="0">
                <a:solidFill>
                  <a:schemeClr val="tx1"/>
                </a:solidFill>
              </a:rPr>
              <a:t> qualitative </a:t>
            </a:r>
            <a:r>
              <a:rPr lang="fr-FR" dirty="0" err="1">
                <a:solidFill>
                  <a:schemeClr val="tx1"/>
                </a:solidFill>
              </a:rPr>
              <a:t>study</a:t>
            </a:r>
            <a:endParaRPr lang="fr-FR" dirty="0">
              <a:solidFill>
                <a:schemeClr val="tx1"/>
              </a:solidFill>
            </a:endParaRPr>
          </a:p>
          <a:p>
            <a:pPr marL="342900" lvl="2" indent="-342900">
              <a:lnSpc>
                <a:spcPts val="3000"/>
              </a:lnSpc>
              <a:spcAft>
                <a:spcPts val="1400"/>
              </a:spcAft>
              <a:buFont typeface="Arial" panose="020B0604020202020204" pitchFamily="34" charset="0"/>
              <a:buChar char="•"/>
            </a:pPr>
            <a:r>
              <a:rPr lang="fr-FR" b="0" dirty="0" err="1">
                <a:solidFill>
                  <a:schemeClr val="tx1"/>
                </a:solidFill>
                <a:latin typeface="Corbel" panose="020B0503020204020204" pitchFamily="34" charset="0"/>
              </a:rPr>
              <a:t>Level</a:t>
            </a:r>
            <a:r>
              <a:rPr lang="fr-FR" b="0" dirty="0">
                <a:solidFill>
                  <a:schemeClr val="tx1"/>
                </a:solidFill>
                <a:latin typeface="Corbel" panose="020B0503020204020204" pitchFamily="34" charset="0"/>
              </a:rPr>
              <a:t> </a:t>
            </a:r>
            <a:r>
              <a:rPr lang="fr-FR" b="0" dirty="0" err="1">
                <a:solidFill>
                  <a:schemeClr val="tx1"/>
                </a:solidFill>
                <a:latin typeface="Corbel" panose="020B0503020204020204" pitchFamily="34" charset="0"/>
              </a:rPr>
              <a:t>analysis</a:t>
            </a:r>
            <a:r>
              <a:rPr lang="fr-FR" b="0" dirty="0">
                <a:solidFill>
                  <a:schemeClr val="tx1"/>
                </a:solidFill>
                <a:latin typeface="Corbel" panose="020B0503020204020204" pitchFamily="34" charset="0"/>
              </a:rPr>
              <a:t>: </a:t>
            </a:r>
            <a:r>
              <a:rPr lang="fr-FR" b="0" dirty="0" err="1">
                <a:solidFill>
                  <a:schemeClr val="tx1"/>
                </a:solidFill>
                <a:latin typeface="Corbel" panose="020B0503020204020204" pitchFamily="34" charset="0"/>
              </a:rPr>
              <a:t>meso</a:t>
            </a:r>
            <a:r>
              <a:rPr lang="fr-FR" b="0" dirty="0">
                <a:solidFill>
                  <a:schemeClr val="tx1"/>
                </a:solidFill>
                <a:latin typeface="Corbel" panose="020B0503020204020204" pitchFamily="34" charset="0"/>
              </a:rPr>
              <a:t>/macro-</a:t>
            </a:r>
            <a:r>
              <a:rPr lang="fr-FR" b="0" dirty="0" err="1">
                <a:solidFill>
                  <a:schemeClr val="tx1"/>
                </a:solidFill>
                <a:latin typeface="Corbel" panose="020B0503020204020204" pitchFamily="34" charset="0"/>
              </a:rPr>
              <a:t>levels</a:t>
            </a:r>
            <a:r>
              <a:rPr lang="fr-FR" b="0" dirty="0">
                <a:solidFill>
                  <a:schemeClr val="tx1"/>
                </a:solidFill>
                <a:latin typeface="Corbel" panose="020B0503020204020204" pitchFamily="34" charset="0"/>
              </a:rPr>
              <a:t> - </a:t>
            </a:r>
            <a:r>
              <a:rPr lang="fr-FR" b="0" dirty="0" err="1">
                <a:solidFill>
                  <a:schemeClr val="tx1"/>
                </a:solidFill>
                <a:latin typeface="Corbel" panose="020B0503020204020204" pitchFamily="34" charset="0"/>
              </a:rPr>
              <a:t>EEs</a:t>
            </a:r>
            <a:r>
              <a:rPr lang="fr-FR" b="0" dirty="0">
                <a:solidFill>
                  <a:schemeClr val="tx1"/>
                </a:solidFill>
                <a:latin typeface="Corbel" panose="020B0503020204020204" pitchFamily="34" charset="0"/>
              </a:rPr>
              <a:t> as a structure of </a:t>
            </a:r>
            <a:r>
              <a:rPr lang="fr-FR" b="0" dirty="0" err="1">
                <a:solidFill>
                  <a:schemeClr val="tx1"/>
                </a:solidFill>
                <a:latin typeface="Corbel" panose="020B0503020204020204" pitchFamily="34" charset="0"/>
              </a:rPr>
              <a:t>actors</a:t>
            </a:r>
            <a:r>
              <a:rPr lang="fr-FR" b="0" dirty="0">
                <a:solidFill>
                  <a:schemeClr val="tx1"/>
                </a:solidFill>
                <a:latin typeface="Corbel" panose="020B0503020204020204" pitchFamily="34" charset="0"/>
              </a:rPr>
              <a:t>/Groups of </a:t>
            </a:r>
            <a:r>
              <a:rPr lang="fr-FR" b="0" dirty="0" err="1">
                <a:solidFill>
                  <a:schemeClr val="tx1"/>
                </a:solidFill>
                <a:latin typeface="Corbel" panose="020B0503020204020204" pitchFamily="34" charset="0"/>
              </a:rPr>
              <a:t>actors</a:t>
            </a:r>
            <a:r>
              <a:rPr lang="fr-FR" b="0" dirty="0">
                <a:solidFill>
                  <a:schemeClr val="tx1"/>
                </a:solidFill>
                <a:latin typeface="Corbel" panose="020B0503020204020204" pitchFamily="34" charset="0"/>
              </a:rPr>
              <a:t> in </a:t>
            </a:r>
            <a:r>
              <a:rPr lang="fr-FR" b="0" dirty="0" err="1">
                <a:solidFill>
                  <a:schemeClr val="tx1"/>
                </a:solidFill>
                <a:latin typeface="Corbel" panose="020B0503020204020204" pitchFamily="34" charset="0"/>
              </a:rPr>
              <a:t>EEs</a:t>
            </a:r>
            <a:r>
              <a:rPr lang="fr-FR" b="0" dirty="0">
                <a:solidFill>
                  <a:schemeClr val="tx1"/>
                </a:solidFill>
                <a:latin typeface="Corbel" panose="020B0503020204020204" pitchFamily="34" charset="0"/>
              </a:rPr>
              <a:t>: </a:t>
            </a:r>
            <a:r>
              <a:rPr lang="fr-FR" b="0" dirty="0" err="1">
                <a:solidFill>
                  <a:schemeClr val="tx1"/>
                </a:solidFill>
                <a:latin typeface="Corbel" panose="020B0503020204020204" pitchFamily="34" charset="0"/>
              </a:rPr>
              <a:t>ESOs</a:t>
            </a:r>
            <a:r>
              <a:rPr lang="fr-FR" b="0" dirty="0">
                <a:solidFill>
                  <a:schemeClr val="tx1"/>
                </a:solidFill>
                <a:latin typeface="Corbel" panose="020B0503020204020204" pitchFamily="34" charset="0"/>
              </a:rPr>
              <a:t>, </a:t>
            </a:r>
            <a:r>
              <a:rPr lang="fr-FR" b="0" dirty="0" err="1">
                <a:solidFill>
                  <a:schemeClr val="tx1"/>
                </a:solidFill>
                <a:latin typeface="Corbel" panose="020B0503020204020204" pitchFamily="34" charset="0"/>
              </a:rPr>
              <a:t>Government</a:t>
            </a:r>
            <a:r>
              <a:rPr lang="fr-FR" b="0" dirty="0">
                <a:solidFill>
                  <a:schemeClr val="tx1"/>
                </a:solidFill>
                <a:latin typeface="Corbel" panose="020B0503020204020204" pitchFamily="34" charset="0"/>
              </a:rPr>
              <a:t>, </a:t>
            </a:r>
            <a:r>
              <a:rPr lang="fr-FR" b="0" dirty="0" err="1">
                <a:solidFill>
                  <a:schemeClr val="tx1"/>
                </a:solidFill>
                <a:latin typeface="Corbel" panose="020B0503020204020204" pitchFamily="34" charset="0"/>
              </a:rPr>
              <a:t>Industry</a:t>
            </a:r>
            <a:r>
              <a:rPr lang="fr-FR" b="0" dirty="0">
                <a:solidFill>
                  <a:schemeClr val="tx1"/>
                </a:solidFill>
                <a:latin typeface="Corbel" panose="020B0503020204020204" pitchFamily="34" charset="0"/>
              </a:rPr>
              <a:t>, Start-ups (Bergman and </a:t>
            </a:r>
            <a:r>
              <a:rPr lang="fr-FR" b="0" dirty="0" err="1">
                <a:solidFill>
                  <a:schemeClr val="tx1"/>
                </a:solidFill>
                <a:latin typeface="Corbel" panose="020B0503020204020204" pitchFamily="34" charset="0"/>
              </a:rPr>
              <a:t>McMullen</a:t>
            </a:r>
            <a:r>
              <a:rPr lang="fr-FR" b="0" dirty="0">
                <a:solidFill>
                  <a:schemeClr val="tx1"/>
                </a:solidFill>
                <a:latin typeface="Corbel" panose="020B0503020204020204" pitchFamily="34" charset="0"/>
              </a:rPr>
              <a:t>, 2022; </a:t>
            </a:r>
            <a:r>
              <a:rPr lang="fr-FR" b="0" dirty="0" err="1">
                <a:solidFill>
                  <a:schemeClr val="tx1"/>
                </a:solidFill>
                <a:latin typeface="Corbel" panose="020B0503020204020204" pitchFamily="34" charset="0"/>
              </a:rPr>
              <a:t>Carayannis</a:t>
            </a:r>
            <a:r>
              <a:rPr lang="fr-FR" b="0" dirty="0">
                <a:solidFill>
                  <a:schemeClr val="tx1"/>
                </a:solidFill>
                <a:latin typeface="Corbel" panose="020B0503020204020204" pitchFamily="34" charset="0"/>
              </a:rPr>
              <a:t> et al., 2018)</a:t>
            </a:r>
          </a:p>
          <a:p>
            <a:pPr marL="342900" lvl="2" indent="-342900">
              <a:lnSpc>
                <a:spcPts val="3000"/>
              </a:lnSpc>
              <a:spcAft>
                <a:spcPts val="1400"/>
              </a:spcAft>
              <a:buFont typeface="Arial" panose="020B0604020202020204" pitchFamily="34" charset="0"/>
              <a:buChar char="•"/>
            </a:pPr>
            <a:r>
              <a:rPr lang="en-US" b="0" dirty="0">
                <a:solidFill>
                  <a:schemeClr val="tx1"/>
                </a:solidFill>
                <a:latin typeface="Corbel" panose="020B0503020204020204" pitchFamily="34" charset="0"/>
              </a:rPr>
              <a:t>Case study (space EE)</a:t>
            </a:r>
          </a:p>
          <a:p>
            <a:pPr marL="342900" lvl="2" indent="-342900">
              <a:lnSpc>
                <a:spcPts val="3000"/>
              </a:lnSpc>
              <a:spcAft>
                <a:spcPts val="1400"/>
              </a:spcAft>
              <a:buFont typeface="Arial" panose="020B0604020202020204" pitchFamily="34" charset="0"/>
              <a:buChar char="•"/>
            </a:pPr>
            <a:r>
              <a:rPr lang="en-US" b="0" dirty="0">
                <a:solidFill>
                  <a:schemeClr val="tx1"/>
                </a:solidFill>
                <a:latin typeface="Corbel" panose="020B0503020204020204" pitchFamily="34" charset="0"/>
              </a:rPr>
              <a:t>Location: French(-European) space EE</a:t>
            </a:r>
          </a:p>
          <a:p>
            <a:pPr marL="342900" lvl="2" indent="-342900">
              <a:lnSpc>
                <a:spcPts val="3000"/>
              </a:lnSpc>
              <a:spcAft>
                <a:spcPts val="1400"/>
              </a:spcAft>
              <a:buFont typeface="Arial" panose="020B0604020202020204" pitchFamily="34" charset="0"/>
              <a:buChar char="•"/>
            </a:pPr>
            <a:r>
              <a:rPr lang="en-US" b="0" dirty="0">
                <a:solidFill>
                  <a:schemeClr val="tx1"/>
                </a:solidFill>
                <a:latin typeface="Corbel" panose="020B0503020204020204" pitchFamily="34" charset="0"/>
              </a:rPr>
              <a:t>Selection criteria: Interviewees involved in the space entrepreneurial support process:</a:t>
            </a:r>
          </a:p>
          <a:p>
            <a:pPr marL="342900" lvl="2" indent="-342900">
              <a:lnSpc>
                <a:spcPts val="3000"/>
              </a:lnSpc>
              <a:spcAft>
                <a:spcPts val="1400"/>
              </a:spcAft>
              <a:buFont typeface="Arial" panose="020B0604020202020204" pitchFamily="34" charset="0"/>
              <a:buChar char="•"/>
            </a:pPr>
            <a:endParaRPr lang="en-US" b="0" dirty="0">
              <a:solidFill>
                <a:schemeClr val="tx1"/>
              </a:solidFill>
              <a:latin typeface="Corbel" panose="020B0503020204020204" pitchFamily="34" charset="0"/>
            </a:endParaRPr>
          </a:p>
        </p:txBody>
      </p:sp>
      <p:sp>
        <p:nvSpPr>
          <p:cNvPr id="5" name="Titre 1">
            <a:extLst>
              <a:ext uri="{FF2B5EF4-FFF2-40B4-BE49-F238E27FC236}">
                <a16:creationId xmlns:a16="http://schemas.microsoft.com/office/drawing/2014/main" id="{921F3312-A084-4CD6-9727-4F66774C021D}"/>
              </a:ext>
            </a:extLst>
          </p:cNvPr>
          <p:cNvSpPr txBox="1">
            <a:spLocks/>
          </p:cNvSpPr>
          <p:nvPr/>
        </p:nvSpPr>
        <p:spPr>
          <a:xfrm>
            <a:off x="423116" y="69079"/>
            <a:ext cx="7397791" cy="1084149"/>
          </a:xfrm>
          <a:prstGeom prst="rect">
            <a:avLst/>
          </a:prstGeom>
        </p:spPr>
        <p:txBody>
          <a:bodyPr/>
          <a:lstStyle>
            <a:lvl1pPr algn="l" defTabSz="914400" rtl="0" eaLnBrk="1" fontAlgn="t" latinLnBrk="0" hangingPunct="1">
              <a:lnSpc>
                <a:spcPts val="3000"/>
              </a:lnSpc>
              <a:spcBef>
                <a:spcPct val="0"/>
              </a:spcBef>
              <a:spcAft>
                <a:spcPts val="1400"/>
              </a:spcAft>
              <a:buNone/>
              <a:defRPr sz="3000" b="1" i="0" kern="1200" baseline="0">
                <a:solidFill>
                  <a:schemeClr val="tx1"/>
                </a:solidFill>
                <a:latin typeface="Century Gothic" panose="020B0502020202020204" pitchFamily="34" charset="0"/>
                <a:ea typeface="+mj-ea"/>
                <a:cs typeface="+mj-cs"/>
              </a:defRPr>
            </a:lvl1pPr>
          </a:lstStyle>
          <a:p>
            <a:pPr>
              <a:lnSpc>
                <a:spcPct val="100000"/>
              </a:lnSpc>
              <a:spcAft>
                <a:spcPts val="0"/>
              </a:spcAft>
            </a:pPr>
            <a:r>
              <a:rPr lang="fr-FR" sz="1200" b="0" dirty="0">
                <a:solidFill>
                  <a:srgbClr val="B11B39"/>
                </a:solidFill>
                <a:latin typeface="+mn-lt"/>
              </a:rPr>
              <a:t>Aveline CLOITRE</a:t>
            </a:r>
            <a:br>
              <a:rPr lang="fr-FR" sz="1200" b="0" dirty="0">
                <a:solidFill>
                  <a:srgbClr val="B11B39"/>
                </a:solidFill>
                <a:latin typeface="+mn-lt"/>
              </a:rPr>
            </a:br>
            <a:r>
              <a:rPr lang="fr-FR" sz="1200" b="0" dirty="0">
                <a:solidFill>
                  <a:srgbClr val="B11B39"/>
                </a:solidFill>
                <a:latin typeface="+mn-lt"/>
              </a:rPr>
              <a:t>PhD </a:t>
            </a:r>
            <a:r>
              <a:rPr lang="fr-FR" sz="1200" b="0" dirty="0" err="1">
                <a:solidFill>
                  <a:srgbClr val="B11B39"/>
                </a:solidFill>
                <a:latin typeface="+mn-lt"/>
              </a:rPr>
              <a:t>Thesis</a:t>
            </a:r>
            <a:r>
              <a:rPr lang="fr-FR" sz="1200" b="0" dirty="0">
                <a:solidFill>
                  <a:srgbClr val="B11B39"/>
                </a:solidFill>
                <a:latin typeface="+mn-lt"/>
              </a:rPr>
              <a:t>: </a:t>
            </a:r>
            <a:r>
              <a:rPr lang="en-US" sz="1200" b="0" dirty="0">
                <a:solidFill>
                  <a:srgbClr val="B11B39"/>
                </a:solidFill>
                <a:latin typeface="+mn-lt"/>
              </a:rPr>
              <a:t>ENTREPRENEURIAL DYNAMICS IN THE SPACE ECOSYSTEM</a:t>
            </a:r>
          </a:p>
          <a:p>
            <a:pPr>
              <a:lnSpc>
                <a:spcPct val="100000"/>
              </a:lnSpc>
              <a:spcAft>
                <a:spcPts val="0"/>
              </a:spcAft>
            </a:pPr>
            <a:r>
              <a:rPr lang="en-US" sz="1200" b="0" dirty="0">
                <a:solidFill>
                  <a:srgbClr val="B11B39"/>
                </a:solidFill>
                <a:latin typeface="+mn-lt"/>
              </a:rPr>
              <a:t>Doctoral consortium</a:t>
            </a:r>
          </a:p>
          <a:p>
            <a:pPr>
              <a:lnSpc>
                <a:spcPct val="100000"/>
              </a:lnSpc>
            </a:pPr>
            <a:r>
              <a:rPr lang="en-US" sz="1200" b="0" i="1" dirty="0">
                <a:solidFill>
                  <a:srgbClr val="B11B39"/>
                </a:solidFill>
                <a:latin typeface="+mn-lt"/>
              </a:rPr>
              <a:t>CIFEPME Conference, October 2022</a:t>
            </a:r>
            <a:endParaRPr lang="fr-FR" sz="1200" b="0" dirty="0">
              <a:solidFill>
                <a:srgbClr val="B11B39"/>
              </a:solidFill>
              <a:latin typeface="+mn-lt"/>
            </a:endParaRPr>
          </a:p>
        </p:txBody>
      </p:sp>
      <p:graphicFrame>
        <p:nvGraphicFramePr>
          <p:cNvPr id="8" name="Diagramme 7">
            <a:extLst>
              <a:ext uri="{FF2B5EF4-FFF2-40B4-BE49-F238E27FC236}">
                <a16:creationId xmlns:a16="http://schemas.microsoft.com/office/drawing/2014/main" id="{DB06C947-4062-F600-2185-480A986F7B0E}"/>
              </a:ext>
            </a:extLst>
          </p:cNvPr>
          <p:cNvGraphicFramePr/>
          <p:nvPr/>
        </p:nvGraphicFramePr>
        <p:xfrm>
          <a:off x="0" y="6198577"/>
          <a:ext cx="11616000" cy="6594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Image 1">
            <a:extLst>
              <a:ext uri="{FF2B5EF4-FFF2-40B4-BE49-F238E27FC236}">
                <a16:creationId xmlns:a16="http://schemas.microsoft.com/office/drawing/2014/main" id="{F8D40596-4AC0-D404-2263-F9C247F2B7D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28103" y="69079"/>
            <a:ext cx="1248489" cy="834455"/>
          </a:xfrm>
          <a:prstGeom prst="rect">
            <a:avLst/>
          </a:prstGeom>
          <a:noFill/>
          <a:ln>
            <a:noFill/>
          </a:ln>
        </p:spPr>
      </p:pic>
    </p:spTree>
    <p:extLst>
      <p:ext uri="{BB962C8B-B14F-4D97-AF65-F5344CB8AC3E}">
        <p14:creationId xmlns:p14="http://schemas.microsoft.com/office/powerpoint/2010/main" val="3860551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A106E53-E7A8-1247-9799-A6026C26C75E}"/>
              </a:ext>
            </a:extLst>
          </p:cNvPr>
          <p:cNvSpPr>
            <a:spLocks noGrp="1"/>
          </p:cNvSpPr>
          <p:nvPr>
            <p:ph type="body" sz="quarter" idx="13"/>
          </p:nvPr>
        </p:nvSpPr>
        <p:spPr>
          <a:xfrm>
            <a:off x="663124" y="1248362"/>
            <a:ext cx="10930200" cy="555453"/>
          </a:xfrm>
        </p:spPr>
        <p:txBody>
          <a:bodyPr/>
          <a:lstStyle/>
          <a:p>
            <a:pPr lvl="2">
              <a:lnSpc>
                <a:spcPts val="3000"/>
              </a:lnSpc>
              <a:spcAft>
                <a:spcPts val="1400"/>
              </a:spcAft>
            </a:pPr>
            <a:r>
              <a:rPr lang="fr-FR" dirty="0">
                <a:solidFill>
                  <a:srgbClr val="C00000"/>
                </a:solidFill>
              </a:rPr>
              <a:t>Data collection</a:t>
            </a:r>
          </a:p>
        </p:txBody>
      </p:sp>
      <p:sp>
        <p:nvSpPr>
          <p:cNvPr id="6" name="Espace réservé du numéro de diapositive 5">
            <a:extLst>
              <a:ext uri="{FF2B5EF4-FFF2-40B4-BE49-F238E27FC236}">
                <a16:creationId xmlns:a16="http://schemas.microsoft.com/office/drawing/2014/main" id="{5516F106-689E-544B-881D-2719C9D93053}"/>
              </a:ext>
            </a:extLst>
          </p:cNvPr>
          <p:cNvSpPr>
            <a:spLocks noGrp="1"/>
          </p:cNvSpPr>
          <p:nvPr>
            <p:ph type="sldNum" sz="quarter" idx="16"/>
          </p:nvPr>
        </p:nvSpPr>
        <p:spPr/>
        <p:txBody>
          <a:bodyPr/>
          <a:lstStyle/>
          <a:p>
            <a:fld id="{2B623574-9FE8-49F6-A313-28ADE217C817}" type="slidenum">
              <a:rPr lang="fr-FR" smtClean="0"/>
              <a:pPr/>
              <a:t>16</a:t>
            </a:fld>
            <a:endParaRPr lang="fr-FR"/>
          </a:p>
        </p:txBody>
      </p:sp>
      <p:sp>
        <p:nvSpPr>
          <p:cNvPr id="9" name="Rectangle 8">
            <a:extLst>
              <a:ext uri="{FF2B5EF4-FFF2-40B4-BE49-F238E27FC236}">
                <a16:creationId xmlns:a16="http://schemas.microsoft.com/office/drawing/2014/main" id="{D4723CA4-96DC-4E98-BE37-55C2ACED9953}"/>
              </a:ext>
            </a:extLst>
          </p:cNvPr>
          <p:cNvSpPr/>
          <p:nvPr/>
        </p:nvSpPr>
        <p:spPr>
          <a:xfrm>
            <a:off x="9808464" y="0"/>
            <a:ext cx="2383536" cy="920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Image 13">
            <a:extLst>
              <a:ext uri="{FF2B5EF4-FFF2-40B4-BE49-F238E27FC236}">
                <a16:creationId xmlns:a16="http://schemas.microsoft.com/office/drawing/2014/main" id="{B7AFABD8-5B36-3EA8-A176-5228C24A0EC4}"/>
              </a:ext>
            </a:extLst>
          </p:cNvPr>
          <p:cNvPicPr>
            <a:picLocks noChangeAspect="1"/>
          </p:cNvPicPr>
          <p:nvPr/>
        </p:nvPicPr>
        <p:blipFill rotWithShape="1">
          <a:blip r:embed="rId3">
            <a:extLst>
              <a:ext uri="{28A0092B-C50C-407E-A947-70E740481C1C}">
                <a14:useLocalDpi xmlns:a14="http://schemas.microsoft.com/office/drawing/2010/main" val="0"/>
              </a:ext>
            </a:extLst>
          </a:blip>
          <a:srcRect r="60691"/>
          <a:stretch/>
        </p:blipFill>
        <p:spPr>
          <a:xfrm>
            <a:off x="7932277" y="101854"/>
            <a:ext cx="2476689" cy="768903"/>
          </a:xfrm>
          <a:prstGeom prst="rect">
            <a:avLst/>
          </a:prstGeom>
        </p:spPr>
      </p:pic>
      <p:pic>
        <p:nvPicPr>
          <p:cNvPr id="15" name="Image 14" descr="Une image contenant texte, clipart&#10;&#10;Description générée automatiquement">
            <a:extLst>
              <a:ext uri="{FF2B5EF4-FFF2-40B4-BE49-F238E27FC236}">
                <a16:creationId xmlns:a16="http://schemas.microsoft.com/office/drawing/2014/main" id="{82212A08-1108-5E24-1216-1C6A06F538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08966" y="69079"/>
            <a:ext cx="1671664" cy="834455"/>
          </a:xfrm>
          <a:prstGeom prst="rect">
            <a:avLst/>
          </a:prstGeom>
        </p:spPr>
      </p:pic>
      <p:sp>
        <p:nvSpPr>
          <p:cNvPr id="10" name="Espace réservé du texte 2">
            <a:extLst>
              <a:ext uri="{FF2B5EF4-FFF2-40B4-BE49-F238E27FC236}">
                <a16:creationId xmlns:a16="http://schemas.microsoft.com/office/drawing/2014/main" id="{9F226E9F-93E0-A69A-2CCE-953157913C1D}"/>
              </a:ext>
            </a:extLst>
          </p:cNvPr>
          <p:cNvSpPr txBox="1">
            <a:spLocks/>
          </p:cNvSpPr>
          <p:nvPr/>
        </p:nvSpPr>
        <p:spPr>
          <a:xfrm>
            <a:off x="663124" y="1939636"/>
            <a:ext cx="5526908" cy="4211673"/>
          </a:xfrm>
          <a:prstGeom prst="rect">
            <a:avLst/>
          </a:prstGeom>
        </p:spPr>
        <p:txBody>
          <a:bodyPr vert="horz" lIns="180000" tIns="46800" rIns="360000" bIns="45720" rtlCol="0">
            <a:noAutofit/>
          </a:bodyPr>
          <a:lstStyle>
            <a:lvl1pPr marL="0" indent="0" algn="l" defTabSz="914400" rtl="0" eaLnBrk="1" latinLnBrk="0" hangingPunct="1">
              <a:lnSpc>
                <a:spcPts val="3000"/>
              </a:lnSpc>
              <a:spcBef>
                <a:spcPts val="0"/>
              </a:spcBef>
              <a:spcAft>
                <a:spcPts val="1400"/>
              </a:spcAft>
              <a:buFontTx/>
              <a:buNone/>
              <a:defRPr sz="3600" b="1" kern="1200" baseline="0">
                <a:solidFill>
                  <a:srgbClr val="EB4E5F"/>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baseline="0">
                <a:solidFill>
                  <a:schemeClr val="accent2"/>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EB4E5F"/>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200"/>
              </a:spcBef>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542925" indent="-188913"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a:lstStyle>
          <a:p>
            <a:pPr>
              <a:lnSpc>
                <a:spcPct val="100000"/>
              </a:lnSpc>
            </a:pPr>
            <a:endParaRPr lang="fr-FR" sz="1800" b="0" dirty="0">
              <a:solidFill>
                <a:schemeClr val="tx1"/>
              </a:solidFill>
              <a:latin typeface="Corbel" panose="020B0503020204020204" pitchFamily="34" charset="0"/>
            </a:endParaRPr>
          </a:p>
        </p:txBody>
      </p:sp>
      <p:sp>
        <p:nvSpPr>
          <p:cNvPr id="19" name="ZoneTexte 18">
            <a:extLst>
              <a:ext uri="{FF2B5EF4-FFF2-40B4-BE49-F238E27FC236}">
                <a16:creationId xmlns:a16="http://schemas.microsoft.com/office/drawing/2014/main" id="{94828624-57EA-0C81-337B-DF7A4E12BDB4}"/>
              </a:ext>
            </a:extLst>
          </p:cNvPr>
          <p:cNvSpPr txBox="1"/>
          <p:nvPr/>
        </p:nvSpPr>
        <p:spPr>
          <a:xfrm>
            <a:off x="975726" y="2145708"/>
            <a:ext cx="3151910" cy="448584"/>
          </a:xfrm>
          <a:prstGeom prst="rect">
            <a:avLst/>
          </a:prstGeom>
          <a:noFill/>
        </p:spPr>
        <p:txBody>
          <a:bodyPr wrap="square">
            <a:spAutoFit/>
          </a:bodyPr>
          <a:lstStyle/>
          <a:p>
            <a:pPr marL="0" marR="0" lvl="2" algn="l" defTabSz="914400" rtl="0" eaLnBrk="1" fontAlgn="auto" latinLnBrk="0" hangingPunct="1">
              <a:lnSpc>
                <a:spcPts val="3000"/>
              </a:lnSpc>
              <a:spcBef>
                <a:spcPts val="0"/>
              </a:spcBef>
              <a:spcAft>
                <a:spcPts val="1400"/>
              </a:spcAft>
              <a:buClrTx/>
              <a:buSzTx/>
              <a:tabLst/>
              <a:defRPr/>
            </a:pPr>
            <a:endParaRPr kumimoji="0" lang="fr-FR"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7" name="Espace réservé du texte 2">
            <a:extLst>
              <a:ext uri="{FF2B5EF4-FFF2-40B4-BE49-F238E27FC236}">
                <a16:creationId xmlns:a16="http://schemas.microsoft.com/office/drawing/2014/main" id="{E247F8FA-B563-71A8-BAFC-79F8E2ECA22E}"/>
              </a:ext>
            </a:extLst>
          </p:cNvPr>
          <p:cNvSpPr txBox="1">
            <a:spLocks/>
          </p:cNvSpPr>
          <p:nvPr/>
        </p:nvSpPr>
        <p:spPr>
          <a:xfrm>
            <a:off x="685800" y="1953563"/>
            <a:ext cx="2663687" cy="3900447"/>
          </a:xfrm>
          <a:prstGeom prst="rect">
            <a:avLst/>
          </a:prstGeom>
        </p:spPr>
        <p:txBody>
          <a:bodyPr vert="horz" lIns="180000" tIns="46800" rIns="360000" bIns="45720" rtlCol="0">
            <a:noAutofit/>
          </a:bodyPr>
          <a:lstStyle>
            <a:lvl1pPr marL="0" indent="0" algn="l" defTabSz="914400" rtl="0" eaLnBrk="1" latinLnBrk="0" hangingPunct="1">
              <a:lnSpc>
                <a:spcPts val="3000"/>
              </a:lnSpc>
              <a:spcBef>
                <a:spcPts val="0"/>
              </a:spcBef>
              <a:spcAft>
                <a:spcPts val="1400"/>
              </a:spcAft>
              <a:buFontTx/>
              <a:buNone/>
              <a:defRPr sz="3600" b="1" kern="1200" baseline="0">
                <a:solidFill>
                  <a:srgbClr val="EB4E5F"/>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baseline="0">
                <a:solidFill>
                  <a:schemeClr val="accent2"/>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EB4E5F"/>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200"/>
              </a:spcBef>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542925" indent="-188913"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a:lstStyle>
          <a:p>
            <a:pPr marL="342900" lvl="2" indent="-342900">
              <a:lnSpc>
                <a:spcPts val="3000"/>
              </a:lnSpc>
              <a:spcAft>
                <a:spcPts val="1400"/>
              </a:spcAft>
              <a:buFont typeface="Arial" panose="020B0604020202020204" pitchFamily="34" charset="0"/>
              <a:buChar char="•"/>
            </a:pPr>
            <a:r>
              <a:rPr lang="en-US" b="0" dirty="0">
                <a:solidFill>
                  <a:schemeClr val="tx1"/>
                </a:solidFill>
                <a:latin typeface="Corbel" panose="020B0503020204020204" pitchFamily="34" charset="0"/>
              </a:rPr>
              <a:t>Methodological need for extending data collection methods </a:t>
            </a:r>
            <a:r>
              <a:rPr lang="en-US" b="0" dirty="0" err="1">
                <a:solidFill>
                  <a:schemeClr val="tx1"/>
                </a:solidFill>
                <a:latin typeface="Corbel" panose="020B0503020204020204" pitchFamily="34" charset="0"/>
              </a:rPr>
              <a:t>Elsahn</a:t>
            </a:r>
            <a:r>
              <a:rPr lang="en-US" b="0" dirty="0">
                <a:solidFill>
                  <a:schemeClr val="tx1"/>
                </a:solidFill>
                <a:latin typeface="Corbel" panose="020B0503020204020204" pitchFamily="34" charset="0"/>
              </a:rPr>
              <a:t> et al. (2020)</a:t>
            </a:r>
          </a:p>
          <a:p>
            <a:pPr marL="342900" lvl="2" indent="-342900">
              <a:lnSpc>
                <a:spcPts val="3000"/>
              </a:lnSpc>
              <a:spcAft>
                <a:spcPts val="1400"/>
              </a:spcAft>
              <a:buFont typeface="Arial" panose="020B0604020202020204" pitchFamily="34" charset="0"/>
              <a:buChar char="•"/>
            </a:pPr>
            <a:r>
              <a:rPr lang="en-US" b="0" dirty="0">
                <a:solidFill>
                  <a:schemeClr val="tx1"/>
                </a:solidFill>
                <a:latin typeface="Corbel" panose="020B0503020204020204" pitchFamily="34" charset="0"/>
              </a:rPr>
              <a:t>Data triangulation (Yin, 2009)</a:t>
            </a:r>
          </a:p>
        </p:txBody>
      </p:sp>
      <p:sp>
        <p:nvSpPr>
          <p:cNvPr id="5" name="Titre 1">
            <a:extLst>
              <a:ext uri="{FF2B5EF4-FFF2-40B4-BE49-F238E27FC236}">
                <a16:creationId xmlns:a16="http://schemas.microsoft.com/office/drawing/2014/main" id="{921F3312-A084-4CD6-9727-4F66774C021D}"/>
              </a:ext>
            </a:extLst>
          </p:cNvPr>
          <p:cNvSpPr txBox="1">
            <a:spLocks/>
          </p:cNvSpPr>
          <p:nvPr/>
        </p:nvSpPr>
        <p:spPr>
          <a:xfrm>
            <a:off x="423116" y="69079"/>
            <a:ext cx="7397791" cy="1084149"/>
          </a:xfrm>
          <a:prstGeom prst="rect">
            <a:avLst/>
          </a:prstGeom>
        </p:spPr>
        <p:txBody>
          <a:bodyPr/>
          <a:lstStyle>
            <a:lvl1pPr algn="l" defTabSz="914400" rtl="0" eaLnBrk="1" fontAlgn="t" latinLnBrk="0" hangingPunct="1">
              <a:lnSpc>
                <a:spcPts val="3000"/>
              </a:lnSpc>
              <a:spcBef>
                <a:spcPct val="0"/>
              </a:spcBef>
              <a:spcAft>
                <a:spcPts val="1400"/>
              </a:spcAft>
              <a:buNone/>
              <a:defRPr sz="3000" b="1" i="0" kern="1200" baseline="0">
                <a:solidFill>
                  <a:schemeClr val="tx1"/>
                </a:solidFill>
                <a:latin typeface="Century Gothic" panose="020B0502020202020204" pitchFamily="34" charset="0"/>
                <a:ea typeface="+mj-ea"/>
                <a:cs typeface="+mj-cs"/>
              </a:defRPr>
            </a:lvl1pPr>
          </a:lstStyle>
          <a:p>
            <a:pPr>
              <a:lnSpc>
                <a:spcPct val="100000"/>
              </a:lnSpc>
              <a:spcAft>
                <a:spcPts val="0"/>
              </a:spcAft>
            </a:pPr>
            <a:r>
              <a:rPr lang="fr-FR" sz="1200" b="0" dirty="0">
                <a:solidFill>
                  <a:srgbClr val="B11B39"/>
                </a:solidFill>
                <a:latin typeface="+mn-lt"/>
              </a:rPr>
              <a:t>Aveline CLOITRE</a:t>
            </a:r>
            <a:br>
              <a:rPr lang="fr-FR" sz="1200" b="0" dirty="0">
                <a:solidFill>
                  <a:srgbClr val="B11B39"/>
                </a:solidFill>
                <a:latin typeface="+mn-lt"/>
              </a:rPr>
            </a:br>
            <a:r>
              <a:rPr lang="fr-FR" sz="1200" b="0" dirty="0">
                <a:solidFill>
                  <a:srgbClr val="B11B39"/>
                </a:solidFill>
                <a:latin typeface="+mn-lt"/>
              </a:rPr>
              <a:t>PhD </a:t>
            </a:r>
            <a:r>
              <a:rPr lang="fr-FR" sz="1200" b="0" dirty="0" err="1">
                <a:solidFill>
                  <a:srgbClr val="B11B39"/>
                </a:solidFill>
                <a:latin typeface="+mn-lt"/>
              </a:rPr>
              <a:t>Thesis</a:t>
            </a:r>
            <a:r>
              <a:rPr lang="fr-FR" sz="1200" b="0" dirty="0">
                <a:solidFill>
                  <a:srgbClr val="B11B39"/>
                </a:solidFill>
                <a:latin typeface="+mn-lt"/>
              </a:rPr>
              <a:t>: </a:t>
            </a:r>
            <a:r>
              <a:rPr lang="en-US" sz="1200" b="0" dirty="0">
                <a:solidFill>
                  <a:srgbClr val="B11B39"/>
                </a:solidFill>
                <a:latin typeface="+mn-lt"/>
              </a:rPr>
              <a:t>ENTREPRENEURIAL DYNAMICS IN THE SPACE ECOSYSTEM</a:t>
            </a:r>
          </a:p>
          <a:p>
            <a:pPr>
              <a:lnSpc>
                <a:spcPct val="100000"/>
              </a:lnSpc>
              <a:spcAft>
                <a:spcPts val="0"/>
              </a:spcAft>
            </a:pPr>
            <a:r>
              <a:rPr lang="en-US" sz="1200" b="0" dirty="0">
                <a:solidFill>
                  <a:srgbClr val="B11B39"/>
                </a:solidFill>
                <a:latin typeface="+mn-lt"/>
              </a:rPr>
              <a:t>Doctoral consortium</a:t>
            </a:r>
          </a:p>
          <a:p>
            <a:pPr>
              <a:lnSpc>
                <a:spcPct val="100000"/>
              </a:lnSpc>
            </a:pPr>
            <a:r>
              <a:rPr lang="en-US" sz="1200" b="0" i="1" dirty="0">
                <a:solidFill>
                  <a:srgbClr val="B11B39"/>
                </a:solidFill>
                <a:latin typeface="+mn-lt"/>
              </a:rPr>
              <a:t>CIFEPME Conference, October 2022</a:t>
            </a:r>
            <a:endParaRPr lang="fr-FR" sz="1200" b="0" dirty="0">
              <a:solidFill>
                <a:srgbClr val="B11B39"/>
              </a:solidFill>
              <a:latin typeface="+mn-lt"/>
            </a:endParaRPr>
          </a:p>
        </p:txBody>
      </p:sp>
      <p:graphicFrame>
        <p:nvGraphicFramePr>
          <p:cNvPr id="8" name="Diagramme 7">
            <a:extLst>
              <a:ext uri="{FF2B5EF4-FFF2-40B4-BE49-F238E27FC236}">
                <a16:creationId xmlns:a16="http://schemas.microsoft.com/office/drawing/2014/main" id="{DB06C947-4062-F600-2185-480A986F7B0E}"/>
              </a:ext>
            </a:extLst>
          </p:cNvPr>
          <p:cNvGraphicFramePr/>
          <p:nvPr>
            <p:extLst>
              <p:ext uri="{D42A27DB-BD31-4B8C-83A1-F6EECF244321}">
                <p14:modId xmlns:p14="http://schemas.microsoft.com/office/powerpoint/2010/main" val="114306322"/>
              </p:ext>
            </p:extLst>
          </p:nvPr>
        </p:nvGraphicFramePr>
        <p:xfrm>
          <a:off x="0" y="6198577"/>
          <a:ext cx="11616000" cy="6594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1" name="Diagramme 10">
            <a:extLst>
              <a:ext uri="{FF2B5EF4-FFF2-40B4-BE49-F238E27FC236}">
                <a16:creationId xmlns:a16="http://schemas.microsoft.com/office/drawing/2014/main" id="{D9B70669-45F2-C23D-66B7-51E7FD58078C}"/>
              </a:ext>
            </a:extLst>
          </p:cNvPr>
          <p:cNvGraphicFramePr/>
          <p:nvPr>
            <p:extLst>
              <p:ext uri="{D42A27DB-BD31-4B8C-83A1-F6EECF244321}">
                <p14:modId xmlns:p14="http://schemas.microsoft.com/office/powerpoint/2010/main" val="3006128378"/>
              </p:ext>
            </p:extLst>
          </p:nvPr>
        </p:nvGraphicFramePr>
        <p:xfrm>
          <a:off x="3349487" y="719666"/>
          <a:ext cx="8128000" cy="541866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2" name="Espace réservé du texte 2">
            <a:extLst>
              <a:ext uri="{FF2B5EF4-FFF2-40B4-BE49-F238E27FC236}">
                <a16:creationId xmlns:a16="http://schemas.microsoft.com/office/drawing/2014/main" id="{043C80D1-AC0C-C8DA-A467-B173CE2D7EA5}"/>
              </a:ext>
            </a:extLst>
          </p:cNvPr>
          <p:cNvSpPr txBox="1">
            <a:spLocks/>
          </p:cNvSpPr>
          <p:nvPr/>
        </p:nvSpPr>
        <p:spPr>
          <a:xfrm>
            <a:off x="5959091" y="5750766"/>
            <a:ext cx="4975058" cy="529391"/>
          </a:xfrm>
          <a:prstGeom prst="rect">
            <a:avLst/>
          </a:prstGeom>
        </p:spPr>
        <p:txBody>
          <a:bodyPr vert="horz" lIns="180000" tIns="46800" rIns="360000" bIns="45720" rtlCol="0">
            <a:noAutofit/>
          </a:bodyPr>
          <a:lstStyle>
            <a:lvl1pPr marL="0" indent="0" algn="l" defTabSz="914400" rtl="0" eaLnBrk="1" latinLnBrk="0" hangingPunct="1">
              <a:lnSpc>
                <a:spcPts val="3000"/>
              </a:lnSpc>
              <a:spcBef>
                <a:spcPts val="0"/>
              </a:spcBef>
              <a:spcAft>
                <a:spcPts val="1400"/>
              </a:spcAft>
              <a:buFontTx/>
              <a:buNone/>
              <a:defRPr sz="3600" b="1" kern="1200" baseline="0">
                <a:solidFill>
                  <a:srgbClr val="EB4E5F"/>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baseline="0">
                <a:solidFill>
                  <a:schemeClr val="accent2"/>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EB4E5F"/>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200"/>
              </a:spcBef>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542925" indent="-188913"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a:lstStyle>
          <a:p>
            <a:pPr lvl="2" algn="ctr">
              <a:lnSpc>
                <a:spcPts val="3000"/>
              </a:lnSpc>
              <a:spcAft>
                <a:spcPts val="1400"/>
              </a:spcAft>
            </a:pPr>
            <a:r>
              <a:rPr lang="fr-FR" sz="1200" b="0" i="1" dirty="0">
                <a:solidFill>
                  <a:schemeClr val="tx1"/>
                </a:solidFill>
                <a:latin typeface="Corbel" panose="020B0503020204020204" pitchFamily="34" charset="0"/>
              </a:rPr>
              <a:t>Data collection of the PhD </a:t>
            </a:r>
            <a:r>
              <a:rPr lang="fr-FR" sz="1200" b="0" i="1" dirty="0" err="1">
                <a:solidFill>
                  <a:schemeClr val="tx1"/>
                </a:solidFill>
                <a:latin typeface="Corbel" panose="020B0503020204020204" pitchFamily="34" charset="0"/>
              </a:rPr>
              <a:t>thesis</a:t>
            </a:r>
            <a:endParaRPr lang="fr-FR" sz="1200" b="0" i="1" dirty="0">
              <a:solidFill>
                <a:schemeClr val="tx1"/>
              </a:solidFill>
              <a:latin typeface="Corbel" panose="020B0503020204020204" pitchFamily="34" charset="0"/>
            </a:endParaRPr>
          </a:p>
        </p:txBody>
      </p:sp>
      <p:pic>
        <p:nvPicPr>
          <p:cNvPr id="20" name="Image 19">
            <a:extLst>
              <a:ext uri="{FF2B5EF4-FFF2-40B4-BE49-F238E27FC236}">
                <a16:creationId xmlns:a16="http://schemas.microsoft.com/office/drawing/2014/main" id="{49E08CED-6A72-4B6E-F4B7-88A16CAC6F6C}"/>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628103" y="69079"/>
            <a:ext cx="1248489" cy="834455"/>
          </a:xfrm>
          <a:prstGeom prst="rect">
            <a:avLst/>
          </a:prstGeom>
          <a:noFill/>
          <a:ln>
            <a:noFill/>
          </a:ln>
        </p:spPr>
      </p:pic>
    </p:spTree>
    <p:extLst>
      <p:ext uri="{BB962C8B-B14F-4D97-AF65-F5344CB8AC3E}">
        <p14:creationId xmlns:p14="http://schemas.microsoft.com/office/powerpoint/2010/main" val="1822872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A106E53-E7A8-1247-9799-A6026C26C75E}"/>
              </a:ext>
            </a:extLst>
          </p:cNvPr>
          <p:cNvSpPr>
            <a:spLocks noGrp="1"/>
          </p:cNvSpPr>
          <p:nvPr>
            <p:ph type="body" sz="quarter" idx="13"/>
          </p:nvPr>
        </p:nvSpPr>
        <p:spPr>
          <a:xfrm>
            <a:off x="685800" y="1384183"/>
            <a:ext cx="10930200" cy="555453"/>
          </a:xfrm>
        </p:spPr>
        <p:txBody>
          <a:bodyPr/>
          <a:lstStyle/>
          <a:p>
            <a:pPr lvl="2">
              <a:lnSpc>
                <a:spcPts val="3000"/>
              </a:lnSpc>
              <a:spcAft>
                <a:spcPts val="1400"/>
              </a:spcAft>
            </a:pPr>
            <a:r>
              <a:rPr lang="fr-FR" dirty="0">
                <a:solidFill>
                  <a:srgbClr val="C00000"/>
                </a:solidFill>
              </a:rPr>
              <a:t>Data collection</a:t>
            </a:r>
          </a:p>
        </p:txBody>
      </p:sp>
      <p:sp>
        <p:nvSpPr>
          <p:cNvPr id="6" name="Espace réservé du numéro de diapositive 5">
            <a:extLst>
              <a:ext uri="{FF2B5EF4-FFF2-40B4-BE49-F238E27FC236}">
                <a16:creationId xmlns:a16="http://schemas.microsoft.com/office/drawing/2014/main" id="{5516F106-689E-544B-881D-2719C9D93053}"/>
              </a:ext>
            </a:extLst>
          </p:cNvPr>
          <p:cNvSpPr>
            <a:spLocks noGrp="1"/>
          </p:cNvSpPr>
          <p:nvPr>
            <p:ph type="sldNum" sz="quarter" idx="16"/>
          </p:nvPr>
        </p:nvSpPr>
        <p:spPr/>
        <p:txBody>
          <a:bodyPr/>
          <a:lstStyle/>
          <a:p>
            <a:fld id="{2B623574-9FE8-49F6-A313-28ADE217C817}" type="slidenum">
              <a:rPr lang="fr-FR" smtClean="0"/>
              <a:pPr/>
              <a:t>17</a:t>
            </a:fld>
            <a:endParaRPr lang="fr-FR"/>
          </a:p>
        </p:txBody>
      </p:sp>
      <p:sp>
        <p:nvSpPr>
          <p:cNvPr id="9" name="Rectangle 8">
            <a:extLst>
              <a:ext uri="{FF2B5EF4-FFF2-40B4-BE49-F238E27FC236}">
                <a16:creationId xmlns:a16="http://schemas.microsoft.com/office/drawing/2014/main" id="{D4723CA4-96DC-4E98-BE37-55C2ACED9953}"/>
              </a:ext>
            </a:extLst>
          </p:cNvPr>
          <p:cNvSpPr/>
          <p:nvPr/>
        </p:nvSpPr>
        <p:spPr>
          <a:xfrm>
            <a:off x="9808464" y="0"/>
            <a:ext cx="2383536" cy="920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Image 13">
            <a:extLst>
              <a:ext uri="{FF2B5EF4-FFF2-40B4-BE49-F238E27FC236}">
                <a16:creationId xmlns:a16="http://schemas.microsoft.com/office/drawing/2014/main" id="{B7AFABD8-5B36-3EA8-A176-5228C24A0EC4}"/>
              </a:ext>
            </a:extLst>
          </p:cNvPr>
          <p:cNvPicPr>
            <a:picLocks noChangeAspect="1"/>
          </p:cNvPicPr>
          <p:nvPr/>
        </p:nvPicPr>
        <p:blipFill rotWithShape="1">
          <a:blip r:embed="rId3">
            <a:extLst>
              <a:ext uri="{28A0092B-C50C-407E-A947-70E740481C1C}">
                <a14:useLocalDpi xmlns:a14="http://schemas.microsoft.com/office/drawing/2010/main" val="0"/>
              </a:ext>
            </a:extLst>
          </a:blip>
          <a:srcRect r="60691"/>
          <a:stretch/>
        </p:blipFill>
        <p:spPr>
          <a:xfrm>
            <a:off x="7932277" y="101854"/>
            <a:ext cx="2476689" cy="768903"/>
          </a:xfrm>
          <a:prstGeom prst="rect">
            <a:avLst/>
          </a:prstGeom>
        </p:spPr>
      </p:pic>
      <p:pic>
        <p:nvPicPr>
          <p:cNvPr id="15" name="Image 14" descr="Une image contenant texte, clipart&#10;&#10;Description générée automatiquement">
            <a:extLst>
              <a:ext uri="{FF2B5EF4-FFF2-40B4-BE49-F238E27FC236}">
                <a16:creationId xmlns:a16="http://schemas.microsoft.com/office/drawing/2014/main" id="{82212A08-1108-5E24-1216-1C6A06F538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08966" y="69079"/>
            <a:ext cx="1671664" cy="834455"/>
          </a:xfrm>
          <a:prstGeom prst="rect">
            <a:avLst/>
          </a:prstGeom>
        </p:spPr>
      </p:pic>
      <p:sp>
        <p:nvSpPr>
          <p:cNvPr id="10" name="Espace réservé du texte 2">
            <a:extLst>
              <a:ext uri="{FF2B5EF4-FFF2-40B4-BE49-F238E27FC236}">
                <a16:creationId xmlns:a16="http://schemas.microsoft.com/office/drawing/2014/main" id="{9F226E9F-93E0-A69A-2CCE-953157913C1D}"/>
              </a:ext>
            </a:extLst>
          </p:cNvPr>
          <p:cNvSpPr txBox="1">
            <a:spLocks/>
          </p:cNvSpPr>
          <p:nvPr/>
        </p:nvSpPr>
        <p:spPr>
          <a:xfrm>
            <a:off x="663124" y="1939636"/>
            <a:ext cx="5526908" cy="4211673"/>
          </a:xfrm>
          <a:prstGeom prst="rect">
            <a:avLst/>
          </a:prstGeom>
        </p:spPr>
        <p:txBody>
          <a:bodyPr vert="horz" lIns="180000" tIns="46800" rIns="360000" bIns="45720" rtlCol="0">
            <a:noAutofit/>
          </a:bodyPr>
          <a:lstStyle>
            <a:lvl1pPr marL="0" indent="0" algn="l" defTabSz="914400" rtl="0" eaLnBrk="1" latinLnBrk="0" hangingPunct="1">
              <a:lnSpc>
                <a:spcPts val="3000"/>
              </a:lnSpc>
              <a:spcBef>
                <a:spcPts val="0"/>
              </a:spcBef>
              <a:spcAft>
                <a:spcPts val="1400"/>
              </a:spcAft>
              <a:buFontTx/>
              <a:buNone/>
              <a:defRPr sz="3600" b="1" kern="1200" baseline="0">
                <a:solidFill>
                  <a:srgbClr val="EB4E5F"/>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baseline="0">
                <a:solidFill>
                  <a:schemeClr val="accent2"/>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EB4E5F"/>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200"/>
              </a:spcBef>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542925" indent="-188913"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a:lstStyle>
          <a:p>
            <a:pPr>
              <a:lnSpc>
                <a:spcPct val="100000"/>
              </a:lnSpc>
            </a:pPr>
            <a:endParaRPr lang="fr-FR" sz="1800" b="0" dirty="0">
              <a:solidFill>
                <a:schemeClr val="tx1"/>
              </a:solidFill>
              <a:latin typeface="Corbel" panose="020B0503020204020204" pitchFamily="34" charset="0"/>
            </a:endParaRPr>
          </a:p>
        </p:txBody>
      </p:sp>
      <p:sp>
        <p:nvSpPr>
          <p:cNvPr id="19" name="ZoneTexte 18">
            <a:extLst>
              <a:ext uri="{FF2B5EF4-FFF2-40B4-BE49-F238E27FC236}">
                <a16:creationId xmlns:a16="http://schemas.microsoft.com/office/drawing/2014/main" id="{94828624-57EA-0C81-337B-DF7A4E12BDB4}"/>
              </a:ext>
            </a:extLst>
          </p:cNvPr>
          <p:cNvSpPr txBox="1"/>
          <p:nvPr/>
        </p:nvSpPr>
        <p:spPr>
          <a:xfrm>
            <a:off x="975726" y="2145708"/>
            <a:ext cx="3151910" cy="448584"/>
          </a:xfrm>
          <a:prstGeom prst="rect">
            <a:avLst/>
          </a:prstGeom>
          <a:noFill/>
        </p:spPr>
        <p:txBody>
          <a:bodyPr wrap="square">
            <a:spAutoFit/>
          </a:bodyPr>
          <a:lstStyle/>
          <a:p>
            <a:pPr marL="0" marR="0" lvl="2" algn="l" defTabSz="914400" rtl="0" eaLnBrk="1" fontAlgn="auto" latinLnBrk="0" hangingPunct="1">
              <a:lnSpc>
                <a:spcPts val="3000"/>
              </a:lnSpc>
              <a:spcBef>
                <a:spcPts val="0"/>
              </a:spcBef>
              <a:spcAft>
                <a:spcPts val="1400"/>
              </a:spcAft>
              <a:buClrTx/>
              <a:buSzTx/>
              <a:tabLst/>
              <a:defRPr/>
            </a:pPr>
            <a:endParaRPr kumimoji="0" lang="fr-FR"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7" name="Espace réservé du texte 2">
            <a:extLst>
              <a:ext uri="{FF2B5EF4-FFF2-40B4-BE49-F238E27FC236}">
                <a16:creationId xmlns:a16="http://schemas.microsoft.com/office/drawing/2014/main" id="{E247F8FA-B563-71A8-BAFC-79F8E2ECA22E}"/>
              </a:ext>
            </a:extLst>
          </p:cNvPr>
          <p:cNvSpPr txBox="1">
            <a:spLocks/>
          </p:cNvSpPr>
          <p:nvPr/>
        </p:nvSpPr>
        <p:spPr>
          <a:xfrm>
            <a:off x="685800" y="1939635"/>
            <a:ext cx="10930200" cy="3900447"/>
          </a:xfrm>
          <a:prstGeom prst="rect">
            <a:avLst/>
          </a:prstGeom>
        </p:spPr>
        <p:txBody>
          <a:bodyPr vert="horz" lIns="180000" tIns="46800" rIns="360000" bIns="45720" rtlCol="0">
            <a:noAutofit/>
          </a:bodyPr>
          <a:lstStyle>
            <a:lvl1pPr marL="0" indent="0" algn="l" defTabSz="914400" rtl="0" eaLnBrk="1" latinLnBrk="0" hangingPunct="1">
              <a:lnSpc>
                <a:spcPts val="3000"/>
              </a:lnSpc>
              <a:spcBef>
                <a:spcPts val="0"/>
              </a:spcBef>
              <a:spcAft>
                <a:spcPts val="1400"/>
              </a:spcAft>
              <a:buFontTx/>
              <a:buNone/>
              <a:defRPr sz="3600" b="1" kern="1200" baseline="0">
                <a:solidFill>
                  <a:srgbClr val="EB4E5F"/>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baseline="0">
                <a:solidFill>
                  <a:schemeClr val="accent2"/>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EB4E5F"/>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200"/>
              </a:spcBef>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542925" indent="-188913"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a:lstStyle>
          <a:p>
            <a:pPr lvl="2">
              <a:lnSpc>
                <a:spcPts val="3000"/>
              </a:lnSpc>
              <a:spcAft>
                <a:spcPts val="1400"/>
              </a:spcAft>
            </a:pPr>
            <a:endParaRPr lang="en-US" b="0" dirty="0">
              <a:solidFill>
                <a:schemeClr val="tx1"/>
              </a:solidFill>
              <a:latin typeface="Corbel" panose="020B0503020204020204" pitchFamily="34" charset="0"/>
            </a:endParaRPr>
          </a:p>
        </p:txBody>
      </p:sp>
      <p:sp>
        <p:nvSpPr>
          <p:cNvPr id="18" name="Espace réservé du texte 2">
            <a:extLst>
              <a:ext uri="{FF2B5EF4-FFF2-40B4-BE49-F238E27FC236}">
                <a16:creationId xmlns:a16="http://schemas.microsoft.com/office/drawing/2014/main" id="{8A98ACF9-2E82-27EE-13B9-81ABDEA9B7FF}"/>
              </a:ext>
            </a:extLst>
          </p:cNvPr>
          <p:cNvSpPr txBox="1">
            <a:spLocks/>
          </p:cNvSpPr>
          <p:nvPr/>
        </p:nvSpPr>
        <p:spPr>
          <a:xfrm>
            <a:off x="-737775" y="1734503"/>
            <a:ext cx="4975058" cy="529391"/>
          </a:xfrm>
          <a:prstGeom prst="rect">
            <a:avLst/>
          </a:prstGeom>
        </p:spPr>
        <p:txBody>
          <a:bodyPr vert="horz" lIns="180000" tIns="46800" rIns="360000" bIns="45720" rtlCol="0">
            <a:noAutofit/>
          </a:bodyPr>
          <a:lstStyle>
            <a:lvl1pPr marL="0" indent="0" algn="l" defTabSz="914400" rtl="0" eaLnBrk="1" latinLnBrk="0" hangingPunct="1">
              <a:lnSpc>
                <a:spcPts val="3000"/>
              </a:lnSpc>
              <a:spcBef>
                <a:spcPts val="0"/>
              </a:spcBef>
              <a:spcAft>
                <a:spcPts val="1400"/>
              </a:spcAft>
              <a:buFontTx/>
              <a:buNone/>
              <a:defRPr sz="3600" b="1" kern="1200" baseline="0">
                <a:solidFill>
                  <a:srgbClr val="EB4E5F"/>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baseline="0">
                <a:solidFill>
                  <a:schemeClr val="accent2"/>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EB4E5F"/>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200"/>
              </a:spcBef>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542925" indent="-188913"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a:lstStyle>
          <a:p>
            <a:pPr lvl="2" algn="ctr">
              <a:lnSpc>
                <a:spcPts val="3000"/>
              </a:lnSpc>
              <a:spcAft>
                <a:spcPts val="1400"/>
              </a:spcAft>
            </a:pPr>
            <a:r>
              <a:rPr lang="fr-FR" sz="900" b="0" i="1" dirty="0">
                <a:solidFill>
                  <a:schemeClr val="tx1"/>
                </a:solidFill>
                <a:latin typeface="Corbel" panose="020B0503020204020204" pitchFamily="34" charset="0"/>
              </a:rPr>
              <a:t>Data collection – </a:t>
            </a:r>
            <a:r>
              <a:rPr lang="fr-FR" sz="900" b="0" i="1" dirty="0" err="1">
                <a:solidFill>
                  <a:schemeClr val="tx1"/>
                </a:solidFill>
                <a:latin typeface="Corbel" panose="020B0503020204020204" pitchFamily="34" charset="0"/>
              </a:rPr>
              <a:t>Secondary</a:t>
            </a:r>
            <a:r>
              <a:rPr lang="fr-FR" sz="900" b="0" i="1" dirty="0">
                <a:solidFill>
                  <a:schemeClr val="tx1"/>
                </a:solidFill>
                <a:latin typeface="Corbel" panose="020B0503020204020204" pitchFamily="34" charset="0"/>
              </a:rPr>
              <a:t> data</a:t>
            </a:r>
          </a:p>
        </p:txBody>
      </p:sp>
      <p:sp>
        <p:nvSpPr>
          <p:cNvPr id="8" name="Titre 1">
            <a:extLst>
              <a:ext uri="{FF2B5EF4-FFF2-40B4-BE49-F238E27FC236}">
                <a16:creationId xmlns:a16="http://schemas.microsoft.com/office/drawing/2014/main" id="{1C155F12-C963-87A8-CEA8-90EE250A289D}"/>
              </a:ext>
            </a:extLst>
          </p:cNvPr>
          <p:cNvSpPr txBox="1">
            <a:spLocks/>
          </p:cNvSpPr>
          <p:nvPr/>
        </p:nvSpPr>
        <p:spPr>
          <a:xfrm>
            <a:off x="423116" y="69079"/>
            <a:ext cx="7397791" cy="1084149"/>
          </a:xfrm>
          <a:prstGeom prst="rect">
            <a:avLst/>
          </a:prstGeom>
        </p:spPr>
        <p:txBody>
          <a:bodyPr/>
          <a:lstStyle>
            <a:lvl1pPr algn="l" defTabSz="914400" rtl="0" eaLnBrk="1" fontAlgn="t" latinLnBrk="0" hangingPunct="1">
              <a:lnSpc>
                <a:spcPts val="3000"/>
              </a:lnSpc>
              <a:spcBef>
                <a:spcPct val="0"/>
              </a:spcBef>
              <a:spcAft>
                <a:spcPts val="1400"/>
              </a:spcAft>
              <a:buNone/>
              <a:defRPr sz="3000" b="1" i="0" kern="1200" baseline="0">
                <a:solidFill>
                  <a:schemeClr val="tx1"/>
                </a:solidFill>
                <a:latin typeface="Century Gothic" panose="020B0502020202020204" pitchFamily="34" charset="0"/>
                <a:ea typeface="+mj-ea"/>
                <a:cs typeface="+mj-cs"/>
              </a:defRPr>
            </a:lvl1pPr>
          </a:lstStyle>
          <a:p>
            <a:pPr>
              <a:lnSpc>
                <a:spcPct val="100000"/>
              </a:lnSpc>
              <a:spcAft>
                <a:spcPts val="0"/>
              </a:spcAft>
            </a:pPr>
            <a:r>
              <a:rPr lang="fr-FR" sz="1200" b="0" dirty="0">
                <a:solidFill>
                  <a:srgbClr val="B11B39"/>
                </a:solidFill>
                <a:latin typeface="+mn-lt"/>
              </a:rPr>
              <a:t>Aveline CLOITRE</a:t>
            </a:r>
            <a:br>
              <a:rPr lang="fr-FR" sz="1200" b="0" dirty="0">
                <a:solidFill>
                  <a:srgbClr val="B11B39"/>
                </a:solidFill>
                <a:latin typeface="+mn-lt"/>
              </a:rPr>
            </a:br>
            <a:r>
              <a:rPr lang="fr-FR" sz="1200" b="0" dirty="0">
                <a:solidFill>
                  <a:srgbClr val="B11B39"/>
                </a:solidFill>
                <a:latin typeface="+mn-lt"/>
              </a:rPr>
              <a:t>PhD </a:t>
            </a:r>
            <a:r>
              <a:rPr lang="fr-FR" sz="1200" b="0" dirty="0" err="1">
                <a:solidFill>
                  <a:srgbClr val="B11B39"/>
                </a:solidFill>
                <a:latin typeface="+mn-lt"/>
              </a:rPr>
              <a:t>Thesis</a:t>
            </a:r>
            <a:r>
              <a:rPr lang="fr-FR" sz="1200" b="0" dirty="0">
                <a:solidFill>
                  <a:srgbClr val="B11B39"/>
                </a:solidFill>
                <a:latin typeface="+mn-lt"/>
              </a:rPr>
              <a:t>: </a:t>
            </a:r>
            <a:r>
              <a:rPr lang="en-US" sz="1200" b="0" dirty="0">
                <a:solidFill>
                  <a:srgbClr val="B11B39"/>
                </a:solidFill>
                <a:latin typeface="+mn-lt"/>
              </a:rPr>
              <a:t>ENTREPRENEURIAL DYNAMICS IN THE SPACE ECOSYSTEM</a:t>
            </a:r>
          </a:p>
          <a:p>
            <a:pPr>
              <a:lnSpc>
                <a:spcPct val="100000"/>
              </a:lnSpc>
              <a:spcAft>
                <a:spcPts val="0"/>
              </a:spcAft>
            </a:pPr>
            <a:r>
              <a:rPr lang="en-US" sz="1200" b="0" dirty="0">
                <a:solidFill>
                  <a:srgbClr val="B11B39"/>
                </a:solidFill>
                <a:latin typeface="+mn-lt"/>
              </a:rPr>
              <a:t>Doctoral consortium</a:t>
            </a:r>
          </a:p>
          <a:p>
            <a:pPr>
              <a:lnSpc>
                <a:spcPct val="100000"/>
              </a:lnSpc>
            </a:pPr>
            <a:r>
              <a:rPr lang="en-US" sz="1200" b="0" i="1" dirty="0">
                <a:solidFill>
                  <a:srgbClr val="B11B39"/>
                </a:solidFill>
                <a:latin typeface="+mn-lt"/>
              </a:rPr>
              <a:t>CIFEPME Conference, October 2022</a:t>
            </a:r>
            <a:endParaRPr lang="fr-FR" sz="1200" b="0" dirty="0">
              <a:solidFill>
                <a:srgbClr val="B11B39"/>
              </a:solidFill>
              <a:latin typeface="+mn-lt"/>
            </a:endParaRPr>
          </a:p>
        </p:txBody>
      </p:sp>
      <p:graphicFrame>
        <p:nvGraphicFramePr>
          <p:cNvPr id="11" name="Diagramme 10">
            <a:extLst>
              <a:ext uri="{FF2B5EF4-FFF2-40B4-BE49-F238E27FC236}">
                <a16:creationId xmlns:a16="http://schemas.microsoft.com/office/drawing/2014/main" id="{308CE52F-EBB5-E486-4F9D-85BA4FDCF8AA}"/>
              </a:ext>
            </a:extLst>
          </p:cNvPr>
          <p:cNvGraphicFramePr/>
          <p:nvPr/>
        </p:nvGraphicFramePr>
        <p:xfrm>
          <a:off x="0" y="6198577"/>
          <a:ext cx="11616000" cy="6594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 name="Image 4">
            <a:extLst>
              <a:ext uri="{FF2B5EF4-FFF2-40B4-BE49-F238E27FC236}">
                <a16:creationId xmlns:a16="http://schemas.microsoft.com/office/drawing/2014/main" id="{5D53FCF5-273E-D6B1-AC1F-2928EE718B08}"/>
              </a:ext>
            </a:extLst>
          </p:cNvPr>
          <p:cNvPicPr>
            <a:picLocks noChangeAspect="1"/>
          </p:cNvPicPr>
          <p:nvPr/>
        </p:nvPicPr>
        <p:blipFill>
          <a:blip r:embed="rId10"/>
          <a:stretch>
            <a:fillRect/>
          </a:stretch>
        </p:blipFill>
        <p:spPr>
          <a:xfrm>
            <a:off x="3690900" y="972611"/>
            <a:ext cx="4810200" cy="5118210"/>
          </a:xfrm>
          <a:prstGeom prst="rect">
            <a:avLst/>
          </a:prstGeom>
        </p:spPr>
      </p:pic>
      <p:pic>
        <p:nvPicPr>
          <p:cNvPr id="7" name="Image 6">
            <a:extLst>
              <a:ext uri="{FF2B5EF4-FFF2-40B4-BE49-F238E27FC236}">
                <a16:creationId xmlns:a16="http://schemas.microsoft.com/office/drawing/2014/main" id="{0FD2A54B-C348-9468-40F6-13B54720462B}"/>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28103" y="69079"/>
            <a:ext cx="1248489" cy="834455"/>
          </a:xfrm>
          <a:prstGeom prst="rect">
            <a:avLst/>
          </a:prstGeom>
          <a:noFill/>
          <a:ln>
            <a:noFill/>
          </a:ln>
        </p:spPr>
      </p:pic>
      <p:sp>
        <p:nvSpPr>
          <p:cNvPr id="12" name="Espace réservé du texte 2">
            <a:extLst>
              <a:ext uri="{FF2B5EF4-FFF2-40B4-BE49-F238E27FC236}">
                <a16:creationId xmlns:a16="http://schemas.microsoft.com/office/drawing/2014/main" id="{928D696D-1770-EC7D-6383-23D91E5667E3}"/>
              </a:ext>
            </a:extLst>
          </p:cNvPr>
          <p:cNvSpPr txBox="1">
            <a:spLocks/>
          </p:cNvSpPr>
          <p:nvPr/>
        </p:nvSpPr>
        <p:spPr>
          <a:xfrm>
            <a:off x="3526042" y="5851066"/>
            <a:ext cx="4975058" cy="239756"/>
          </a:xfrm>
          <a:prstGeom prst="rect">
            <a:avLst/>
          </a:prstGeom>
          <a:solidFill>
            <a:schemeClr val="bg1"/>
          </a:solidFill>
        </p:spPr>
        <p:txBody>
          <a:bodyPr vert="horz" lIns="180000" tIns="46800" rIns="360000" bIns="45720" rtlCol="0">
            <a:noAutofit/>
          </a:bodyPr>
          <a:lstStyle>
            <a:lvl1pPr marL="0" indent="0" algn="l" defTabSz="914400" rtl="0" eaLnBrk="1" latinLnBrk="0" hangingPunct="1">
              <a:lnSpc>
                <a:spcPts val="3000"/>
              </a:lnSpc>
              <a:spcBef>
                <a:spcPts val="0"/>
              </a:spcBef>
              <a:spcAft>
                <a:spcPts val="1400"/>
              </a:spcAft>
              <a:buFontTx/>
              <a:buNone/>
              <a:defRPr sz="3600" b="1" kern="1200" baseline="0">
                <a:solidFill>
                  <a:srgbClr val="EB4E5F"/>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baseline="0">
                <a:solidFill>
                  <a:schemeClr val="accent2"/>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EB4E5F"/>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200"/>
              </a:spcBef>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542925" indent="-188913"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a:lstStyle>
          <a:p>
            <a:pPr lvl="2" algn="ctr">
              <a:lnSpc>
                <a:spcPct val="100000"/>
              </a:lnSpc>
              <a:spcAft>
                <a:spcPts val="1400"/>
              </a:spcAft>
            </a:pPr>
            <a:r>
              <a:rPr lang="fr-FR" sz="1200" b="0" i="1" dirty="0">
                <a:solidFill>
                  <a:schemeClr val="tx1"/>
                </a:solidFill>
                <a:latin typeface="Corbel" panose="020B0503020204020204" pitchFamily="34" charset="0"/>
              </a:rPr>
              <a:t>Data collection – </a:t>
            </a:r>
            <a:r>
              <a:rPr lang="fr-FR" sz="1200" b="0" i="1" dirty="0" err="1">
                <a:solidFill>
                  <a:schemeClr val="tx1"/>
                </a:solidFill>
                <a:latin typeface="Corbel" panose="020B0503020204020204" pitchFamily="34" charset="0"/>
              </a:rPr>
              <a:t>Secondary</a:t>
            </a:r>
            <a:r>
              <a:rPr lang="fr-FR" sz="1200" b="0" i="1" dirty="0">
                <a:solidFill>
                  <a:schemeClr val="tx1"/>
                </a:solidFill>
                <a:latin typeface="Corbel" panose="020B0503020204020204" pitchFamily="34" charset="0"/>
              </a:rPr>
              <a:t> data</a:t>
            </a:r>
          </a:p>
        </p:txBody>
      </p:sp>
    </p:spTree>
    <p:extLst>
      <p:ext uri="{BB962C8B-B14F-4D97-AF65-F5344CB8AC3E}">
        <p14:creationId xmlns:p14="http://schemas.microsoft.com/office/powerpoint/2010/main" val="4167205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A106E53-E7A8-1247-9799-A6026C26C75E}"/>
              </a:ext>
            </a:extLst>
          </p:cNvPr>
          <p:cNvSpPr>
            <a:spLocks noGrp="1"/>
          </p:cNvSpPr>
          <p:nvPr>
            <p:ph type="body" sz="quarter" idx="13"/>
          </p:nvPr>
        </p:nvSpPr>
        <p:spPr>
          <a:xfrm>
            <a:off x="685800" y="1384183"/>
            <a:ext cx="10930200" cy="555453"/>
          </a:xfrm>
        </p:spPr>
        <p:txBody>
          <a:bodyPr/>
          <a:lstStyle/>
          <a:p>
            <a:pPr lvl="2">
              <a:lnSpc>
                <a:spcPts val="3000"/>
              </a:lnSpc>
              <a:spcAft>
                <a:spcPts val="1400"/>
              </a:spcAft>
            </a:pPr>
            <a:r>
              <a:rPr lang="fr-FR" dirty="0">
                <a:solidFill>
                  <a:srgbClr val="C00000"/>
                </a:solidFill>
              </a:rPr>
              <a:t>Data collection</a:t>
            </a:r>
          </a:p>
        </p:txBody>
      </p:sp>
      <p:sp>
        <p:nvSpPr>
          <p:cNvPr id="6" name="Espace réservé du numéro de diapositive 5">
            <a:extLst>
              <a:ext uri="{FF2B5EF4-FFF2-40B4-BE49-F238E27FC236}">
                <a16:creationId xmlns:a16="http://schemas.microsoft.com/office/drawing/2014/main" id="{5516F106-689E-544B-881D-2719C9D93053}"/>
              </a:ext>
            </a:extLst>
          </p:cNvPr>
          <p:cNvSpPr>
            <a:spLocks noGrp="1"/>
          </p:cNvSpPr>
          <p:nvPr>
            <p:ph type="sldNum" sz="quarter" idx="16"/>
          </p:nvPr>
        </p:nvSpPr>
        <p:spPr/>
        <p:txBody>
          <a:bodyPr/>
          <a:lstStyle/>
          <a:p>
            <a:fld id="{2B623574-9FE8-49F6-A313-28ADE217C817}" type="slidenum">
              <a:rPr lang="fr-FR" smtClean="0"/>
              <a:pPr/>
              <a:t>18</a:t>
            </a:fld>
            <a:endParaRPr lang="fr-FR"/>
          </a:p>
        </p:txBody>
      </p:sp>
      <p:sp>
        <p:nvSpPr>
          <p:cNvPr id="9" name="Rectangle 8">
            <a:extLst>
              <a:ext uri="{FF2B5EF4-FFF2-40B4-BE49-F238E27FC236}">
                <a16:creationId xmlns:a16="http://schemas.microsoft.com/office/drawing/2014/main" id="{D4723CA4-96DC-4E98-BE37-55C2ACED9953}"/>
              </a:ext>
            </a:extLst>
          </p:cNvPr>
          <p:cNvSpPr/>
          <p:nvPr/>
        </p:nvSpPr>
        <p:spPr>
          <a:xfrm>
            <a:off x="9808464" y="0"/>
            <a:ext cx="2383536" cy="920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Image 13">
            <a:extLst>
              <a:ext uri="{FF2B5EF4-FFF2-40B4-BE49-F238E27FC236}">
                <a16:creationId xmlns:a16="http://schemas.microsoft.com/office/drawing/2014/main" id="{B7AFABD8-5B36-3EA8-A176-5228C24A0EC4}"/>
              </a:ext>
            </a:extLst>
          </p:cNvPr>
          <p:cNvPicPr>
            <a:picLocks noChangeAspect="1"/>
          </p:cNvPicPr>
          <p:nvPr/>
        </p:nvPicPr>
        <p:blipFill rotWithShape="1">
          <a:blip r:embed="rId3">
            <a:extLst>
              <a:ext uri="{28A0092B-C50C-407E-A947-70E740481C1C}">
                <a14:useLocalDpi xmlns:a14="http://schemas.microsoft.com/office/drawing/2010/main" val="0"/>
              </a:ext>
            </a:extLst>
          </a:blip>
          <a:srcRect r="60691"/>
          <a:stretch/>
        </p:blipFill>
        <p:spPr>
          <a:xfrm>
            <a:off x="7932277" y="101854"/>
            <a:ext cx="2476689" cy="768903"/>
          </a:xfrm>
          <a:prstGeom prst="rect">
            <a:avLst/>
          </a:prstGeom>
        </p:spPr>
      </p:pic>
      <p:pic>
        <p:nvPicPr>
          <p:cNvPr id="15" name="Image 14" descr="Une image contenant texte, clipart&#10;&#10;Description générée automatiquement">
            <a:extLst>
              <a:ext uri="{FF2B5EF4-FFF2-40B4-BE49-F238E27FC236}">
                <a16:creationId xmlns:a16="http://schemas.microsoft.com/office/drawing/2014/main" id="{82212A08-1108-5E24-1216-1C6A06F538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08966" y="69079"/>
            <a:ext cx="1671664" cy="834455"/>
          </a:xfrm>
          <a:prstGeom prst="rect">
            <a:avLst/>
          </a:prstGeom>
        </p:spPr>
      </p:pic>
      <p:sp>
        <p:nvSpPr>
          <p:cNvPr id="10" name="Espace réservé du texte 2">
            <a:extLst>
              <a:ext uri="{FF2B5EF4-FFF2-40B4-BE49-F238E27FC236}">
                <a16:creationId xmlns:a16="http://schemas.microsoft.com/office/drawing/2014/main" id="{9F226E9F-93E0-A69A-2CCE-953157913C1D}"/>
              </a:ext>
            </a:extLst>
          </p:cNvPr>
          <p:cNvSpPr txBox="1">
            <a:spLocks/>
          </p:cNvSpPr>
          <p:nvPr/>
        </p:nvSpPr>
        <p:spPr>
          <a:xfrm>
            <a:off x="663124" y="1939636"/>
            <a:ext cx="5526908" cy="4211673"/>
          </a:xfrm>
          <a:prstGeom prst="rect">
            <a:avLst/>
          </a:prstGeom>
        </p:spPr>
        <p:txBody>
          <a:bodyPr vert="horz" lIns="180000" tIns="46800" rIns="360000" bIns="45720" rtlCol="0">
            <a:noAutofit/>
          </a:bodyPr>
          <a:lstStyle>
            <a:lvl1pPr marL="0" indent="0" algn="l" defTabSz="914400" rtl="0" eaLnBrk="1" latinLnBrk="0" hangingPunct="1">
              <a:lnSpc>
                <a:spcPts val="3000"/>
              </a:lnSpc>
              <a:spcBef>
                <a:spcPts val="0"/>
              </a:spcBef>
              <a:spcAft>
                <a:spcPts val="1400"/>
              </a:spcAft>
              <a:buFontTx/>
              <a:buNone/>
              <a:defRPr sz="3600" b="1" kern="1200" baseline="0">
                <a:solidFill>
                  <a:srgbClr val="EB4E5F"/>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baseline="0">
                <a:solidFill>
                  <a:schemeClr val="accent2"/>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EB4E5F"/>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200"/>
              </a:spcBef>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542925" indent="-188913"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a:lstStyle>
          <a:p>
            <a:pPr>
              <a:lnSpc>
                <a:spcPct val="100000"/>
              </a:lnSpc>
            </a:pPr>
            <a:endParaRPr lang="fr-FR" sz="1800" b="0" dirty="0">
              <a:solidFill>
                <a:schemeClr val="tx1"/>
              </a:solidFill>
              <a:latin typeface="Corbel" panose="020B0503020204020204" pitchFamily="34" charset="0"/>
            </a:endParaRPr>
          </a:p>
        </p:txBody>
      </p:sp>
      <p:sp>
        <p:nvSpPr>
          <p:cNvPr id="17" name="Espace réservé du texte 2">
            <a:extLst>
              <a:ext uri="{FF2B5EF4-FFF2-40B4-BE49-F238E27FC236}">
                <a16:creationId xmlns:a16="http://schemas.microsoft.com/office/drawing/2014/main" id="{E247F8FA-B563-71A8-BAFC-79F8E2ECA22E}"/>
              </a:ext>
            </a:extLst>
          </p:cNvPr>
          <p:cNvSpPr txBox="1">
            <a:spLocks/>
          </p:cNvSpPr>
          <p:nvPr/>
        </p:nvSpPr>
        <p:spPr>
          <a:xfrm>
            <a:off x="685800" y="1939635"/>
            <a:ext cx="10930200" cy="3900447"/>
          </a:xfrm>
          <a:prstGeom prst="rect">
            <a:avLst/>
          </a:prstGeom>
        </p:spPr>
        <p:txBody>
          <a:bodyPr vert="horz" lIns="180000" tIns="46800" rIns="360000" bIns="45720" rtlCol="0">
            <a:noAutofit/>
          </a:bodyPr>
          <a:lstStyle>
            <a:lvl1pPr marL="0" indent="0" algn="l" defTabSz="914400" rtl="0" eaLnBrk="1" latinLnBrk="0" hangingPunct="1">
              <a:lnSpc>
                <a:spcPts val="3000"/>
              </a:lnSpc>
              <a:spcBef>
                <a:spcPts val="0"/>
              </a:spcBef>
              <a:spcAft>
                <a:spcPts val="1400"/>
              </a:spcAft>
              <a:buFontTx/>
              <a:buNone/>
              <a:defRPr sz="3600" b="1" kern="1200" baseline="0">
                <a:solidFill>
                  <a:srgbClr val="EB4E5F"/>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baseline="0">
                <a:solidFill>
                  <a:schemeClr val="accent2"/>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EB4E5F"/>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200"/>
              </a:spcBef>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542925" indent="-188913"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a:lstStyle>
          <a:p>
            <a:pPr lvl="2">
              <a:lnSpc>
                <a:spcPts val="3000"/>
              </a:lnSpc>
              <a:spcAft>
                <a:spcPts val="1400"/>
              </a:spcAft>
            </a:pPr>
            <a:endParaRPr lang="en-US" b="0" dirty="0">
              <a:solidFill>
                <a:schemeClr val="tx1"/>
              </a:solidFill>
              <a:latin typeface="Corbel" panose="020B0503020204020204" pitchFamily="34" charset="0"/>
            </a:endParaRPr>
          </a:p>
        </p:txBody>
      </p:sp>
      <p:sp>
        <p:nvSpPr>
          <p:cNvPr id="18" name="Espace réservé du texte 2">
            <a:extLst>
              <a:ext uri="{FF2B5EF4-FFF2-40B4-BE49-F238E27FC236}">
                <a16:creationId xmlns:a16="http://schemas.microsoft.com/office/drawing/2014/main" id="{8A98ACF9-2E82-27EE-13B9-81ABDEA9B7FF}"/>
              </a:ext>
            </a:extLst>
          </p:cNvPr>
          <p:cNvSpPr txBox="1">
            <a:spLocks/>
          </p:cNvSpPr>
          <p:nvPr/>
        </p:nvSpPr>
        <p:spPr>
          <a:xfrm>
            <a:off x="3206069" y="5489938"/>
            <a:ext cx="4975058" cy="529391"/>
          </a:xfrm>
          <a:prstGeom prst="rect">
            <a:avLst/>
          </a:prstGeom>
        </p:spPr>
        <p:txBody>
          <a:bodyPr vert="horz" lIns="180000" tIns="46800" rIns="360000" bIns="45720" rtlCol="0">
            <a:noAutofit/>
          </a:bodyPr>
          <a:lstStyle>
            <a:lvl1pPr marL="0" indent="0" algn="l" defTabSz="914400" rtl="0" eaLnBrk="1" latinLnBrk="0" hangingPunct="1">
              <a:lnSpc>
                <a:spcPts val="3000"/>
              </a:lnSpc>
              <a:spcBef>
                <a:spcPts val="0"/>
              </a:spcBef>
              <a:spcAft>
                <a:spcPts val="1400"/>
              </a:spcAft>
              <a:buFontTx/>
              <a:buNone/>
              <a:defRPr sz="3600" b="1" kern="1200" baseline="0">
                <a:solidFill>
                  <a:srgbClr val="EB4E5F"/>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baseline="0">
                <a:solidFill>
                  <a:schemeClr val="accent2"/>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EB4E5F"/>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200"/>
              </a:spcBef>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542925" indent="-188913"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a:lstStyle>
          <a:p>
            <a:pPr lvl="2" algn="ctr">
              <a:lnSpc>
                <a:spcPts val="3000"/>
              </a:lnSpc>
              <a:spcAft>
                <a:spcPts val="1400"/>
              </a:spcAft>
            </a:pPr>
            <a:r>
              <a:rPr lang="fr-FR" sz="900" b="0" i="1" dirty="0">
                <a:solidFill>
                  <a:schemeClr val="tx1"/>
                </a:solidFill>
                <a:latin typeface="Corbel" panose="020B0503020204020204" pitchFamily="34" charset="0"/>
              </a:rPr>
              <a:t>Data collection – </a:t>
            </a:r>
            <a:r>
              <a:rPr lang="fr-FR" sz="900" b="0" i="1" dirty="0" err="1">
                <a:solidFill>
                  <a:schemeClr val="tx1"/>
                </a:solidFill>
                <a:latin typeface="Corbel" panose="020B0503020204020204" pitchFamily="34" charset="0"/>
              </a:rPr>
              <a:t>Primary</a:t>
            </a:r>
            <a:r>
              <a:rPr lang="fr-FR" sz="900" b="0" i="1" dirty="0">
                <a:solidFill>
                  <a:schemeClr val="tx1"/>
                </a:solidFill>
                <a:latin typeface="Corbel" panose="020B0503020204020204" pitchFamily="34" charset="0"/>
              </a:rPr>
              <a:t> data</a:t>
            </a:r>
          </a:p>
        </p:txBody>
      </p:sp>
      <p:graphicFrame>
        <p:nvGraphicFramePr>
          <p:cNvPr id="2" name="Tableau 3">
            <a:extLst>
              <a:ext uri="{FF2B5EF4-FFF2-40B4-BE49-F238E27FC236}">
                <a16:creationId xmlns:a16="http://schemas.microsoft.com/office/drawing/2014/main" id="{0A070AD1-5EB2-B636-A74D-44E484EBF83B}"/>
              </a:ext>
            </a:extLst>
          </p:cNvPr>
          <p:cNvGraphicFramePr>
            <a:graphicFrameLocks noGrp="1"/>
          </p:cNvGraphicFramePr>
          <p:nvPr>
            <p:extLst>
              <p:ext uri="{D42A27DB-BD31-4B8C-83A1-F6EECF244321}">
                <p14:modId xmlns:p14="http://schemas.microsoft.com/office/powerpoint/2010/main" val="729975150"/>
              </p:ext>
            </p:extLst>
          </p:nvPr>
        </p:nvGraphicFramePr>
        <p:xfrm>
          <a:off x="1529964" y="3557919"/>
          <a:ext cx="8556072" cy="1772920"/>
        </p:xfrm>
        <a:graphic>
          <a:graphicData uri="http://schemas.openxmlformats.org/drawingml/2006/table">
            <a:tbl>
              <a:tblPr firstRow="1" bandRow="1">
                <a:tableStyleId>{21E4AEA4-8DFA-4A89-87EB-49C32662AFE0}</a:tableStyleId>
              </a:tblPr>
              <a:tblGrid>
                <a:gridCol w="1426012">
                  <a:extLst>
                    <a:ext uri="{9D8B030D-6E8A-4147-A177-3AD203B41FA5}">
                      <a16:colId xmlns:a16="http://schemas.microsoft.com/office/drawing/2014/main" val="251171386"/>
                    </a:ext>
                  </a:extLst>
                </a:gridCol>
                <a:gridCol w="1426012">
                  <a:extLst>
                    <a:ext uri="{9D8B030D-6E8A-4147-A177-3AD203B41FA5}">
                      <a16:colId xmlns:a16="http://schemas.microsoft.com/office/drawing/2014/main" val="1536622100"/>
                    </a:ext>
                  </a:extLst>
                </a:gridCol>
                <a:gridCol w="1426012">
                  <a:extLst>
                    <a:ext uri="{9D8B030D-6E8A-4147-A177-3AD203B41FA5}">
                      <a16:colId xmlns:a16="http://schemas.microsoft.com/office/drawing/2014/main" val="2615032424"/>
                    </a:ext>
                  </a:extLst>
                </a:gridCol>
                <a:gridCol w="1426012">
                  <a:extLst>
                    <a:ext uri="{9D8B030D-6E8A-4147-A177-3AD203B41FA5}">
                      <a16:colId xmlns:a16="http://schemas.microsoft.com/office/drawing/2014/main" val="2951283004"/>
                    </a:ext>
                  </a:extLst>
                </a:gridCol>
                <a:gridCol w="1426012">
                  <a:extLst>
                    <a:ext uri="{9D8B030D-6E8A-4147-A177-3AD203B41FA5}">
                      <a16:colId xmlns:a16="http://schemas.microsoft.com/office/drawing/2014/main" val="238553815"/>
                    </a:ext>
                  </a:extLst>
                </a:gridCol>
                <a:gridCol w="1426012">
                  <a:extLst>
                    <a:ext uri="{9D8B030D-6E8A-4147-A177-3AD203B41FA5}">
                      <a16:colId xmlns:a16="http://schemas.microsoft.com/office/drawing/2014/main" val="2311078215"/>
                    </a:ext>
                  </a:extLst>
                </a:gridCol>
              </a:tblGrid>
              <a:tr h="370840">
                <a:tc>
                  <a:txBody>
                    <a:bodyPr/>
                    <a:lstStyle/>
                    <a:p>
                      <a:r>
                        <a:rPr lang="en-US" sz="1600" dirty="0"/>
                        <a:t>Categories of interviewees</a:t>
                      </a:r>
                    </a:p>
                  </a:txBody>
                  <a:tcPr/>
                </a:tc>
                <a:tc>
                  <a:txBody>
                    <a:bodyPr/>
                    <a:lstStyle/>
                    <a:p>
                      <a:r>
                        <a:rPr lang="en-US" sz="1600" dirty="0"/>
                        <a:t>ESOs</a:t>
                      </a:r>
                    </a:p>
                  </a:txBody>
                  <a:tcPr/>
                </a:tc>
                <a:tc>
                  <a:txBody>
                    <a:bodyPr/>
                    <a:lstStyle/>
                    <a:p>
                      <a:r>
                        <a:rPr lang="en-US" sz="1600" dirty="0"/>
                        <a:t>Government</a:t>
                      </a:r>
                    </a:p>
                  </a:txBody>
                  <a:tcPr/>
                </a:tc>
                <a:tc>
                  <a:txBody>
                    <a:bodyPr/>
                    <a:lstStyle/>
                    <a:p>
                      <a:r>
                        <a:rPr lang="en-US" sz="1600" dirty="0"/>
                        <a:t>Industry</a:t>
                      </a:r>
                    </a:p>
                  </a:txBody>
                  <a:tcPr/>
                </a:tc>
                <a:tc>
                  <a:txBody>
                    <a:bodyPr/>
                    <a:lstStyle/>
                    <a:p>
                      <a:r>
                        <a:rPr lang="en-US" sz="1600" dirty="0"/>
                        <a:t>Start-ups</a:t>
                      </a:r>
                    </a:p>
                  </a:txBody>
                  <a:tcPr/>
                </a:tc>
                <a:tc>
                  <a:txBody>
                    <a:bodyPr/>
                    <a:lstStyle/>
                    <a:p>
                      <a:r>
                        <a:rPr lang="en-US" sz="1600" dirty="0"/>
                        <a:t>TOTAL</a:t>
                      </a:r>
                    </a:p>
                  </a:txBody>
                  <a:tcPr/>
                </a:tc>
                <a:extLst>
                  <a:ext uri="{0D108BD9-81ED-4DB2-BD59-A6C34878D82A}">
                    <a16:rowId xmlns:a16="http://schemas.microsoft.com/office/drawing/2014/main" val="41677435"/>
                  </a:ext>
                </a:extLst>
              </a:tr>
              <a:tr h="370840">
                <a:tc>
                  <a:txBody>
                    <a:bodyPr/>
                    <a:lstStyle/>
                    <a:p>
                      <a:r>
                        <a:rPr lang="en-US" sz="1600" b="1" dirty="0"/>
                        <a:t>Number of interviews</a:t>
                      </a:r>
                      <a:endParaRPr lang="en-US" sz="1600" b="1" dirty="0">
                        <a:latin typeface="+mj-lt"/>
                      </a:endParaRPr>
                    </a:p>
                  </a:txBody>
                  <a:tcPr/>
                </a:tc>
                <a:tc>
                  <a:txBody>
                    <a:bodyPr/>
                    <a:lstStyle/>
                    <a:p>
                      <a:r>
                        <a:rPr lang="en-US" sz="1600" dirty="0"/>
                        <a:t>10</a:t>
                      </a:r>
                      <a:endParaRPr lang="en-US" sz="1600" dirty="0">
                        <a:latin typeface="+mj-lt"/>
                      </a:endParaRPr>
                    </a:p>
                  </a:txBody>
                  <a:tcPr/>
                </a:tc>
                <a:tc>
                  <a:txBody>
                    <a:bodyPr/>
                    <a:lstStyle/>
                    <a:p>
                      <a:r>
                        <a:rPr lang="en-US" sz="1600" dirty="0"/>
                        <a:t>13</a:t>
                      </a:r>
                      <a:endParaRPr lang="en-US" sz="1600" dirty="0">
                        <a:latin typeface="+mj-lt"/>
                      </a:endParaRPr>
                    </a:p>
                  </a:txBody>
                  <a:tcPr/>
                </a:tc>
                <a:tc>
                  <a:txBody>
                    <a:bodyPr/>
                    <a:lstStyle/>
                    <a:p>
                      <a:r>
                        <a:rPr lang="en-US" sz="1600" dirty="0"/>
                        <a:t>6</a:t>
                      </a:r>
                      <a:endParaRPr lang="en-US" sz="1600" dirty="0">
                        <a:latin typeface="+mj-lt"/>
                      </a:endParaRPr>
                    </a:p>
                  </a:txBody>
                  <a:tcPr/>
                </a:tc>
                <a:tc>
                  <a:txBody>
                    <a:bodyPr/>
                    <a:lstStyle/>
                    <a:p>
                      <a:r>
                        <a:rPr lang="en-US" sz="1600" dirty="0"/>
                        <a:t>12</a:t>
                      </a:r>
                      <a:endParaRPr lang="en-US" sz="1600" dirty="0">
                        <a:latin typeface="+mj-lt"/>
                      </a:endParaRPr>
                    </a:p>
                  </a:txBody>
                  <a:tcPr/>
                </a:tc>
                <a:tc>
                  <a:txBody>
                    <a:bodyPr/>
                    <a:lstStyle/>
                    <a:p>
                      <a:r>
                        <a:rPr lang="en-US" sz="1600" dirty="0"/>
                        <a:t>41</a:t>
                      </a:r>
                      <a:endParaRPr lang="en-US" sz="1600" dirty="0">
                        <a:latin typeface="+mj-lt"/>
                      </a:endParaRPr>
                    </a:p>
                  </a:txBody>
                  <a:tcPr/>
                </a:tc>
                <a:extLst>
                  <a:ext uri="{0D108BD9-81ED-4DB2-BD59-A6C34878D82A}">
                    <a16:rowId xmlns:a16="http://schemas.microsoft.com/office/drawing/2014/main" val="523154974"/>
                  </a:ext>
                </a:extLst>
              </a:tr>
              <a:tr h="370840">
                <a:tc>
                  <a:txBody>
                    <a:bodyPr/>
                    <a:lstStyle/>
                    <a:p>
                      <a:pPr algn="just">
                        <a:lnSpc>
                          <a:spcPct val="150000"/>
                        </a:lnSpc>
                        <a:spcAft>
                          <a:spcPts val="800"/>
                        </a:spcAft>
                      </a:pPr>
                      <a:r>
                        <a:rPr lang="fr-FR" sz="1600" b="1" dirty="0">
                          <a:effectLst/>
                        </a:rPr>
                        <a:t>Duration</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fr-FR" sz="1600" dirty="0">
                          <a:effectLst/>
                        </a:rPr>
                        <a:t>11h06min42s</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fr-FR" sz="1600">
                          <a:effectLst/>
                        </a:rPr>
                        <a:t>13h39min43s</a:t>
                      </a:r>
                      <a:endParaRPr lang="en-US" sz="16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fr-FR" sz="1600">
                          <a:effectLst/>
                        </a:rPr>
                        <a:t>05h20min15s</a:t>
                      </a:r>
                      <a:endParaRPr lang="en-US" sz="16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fr-FR" sz="1600">
                          <a:effectLst/>
                        </a:rPr>
                        <a:t>10h52min15s</a:t>
                      </a:r>
                      <a:endParaRPr lang="en-US" sz="16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fr-FR" sz="1600" b="1" dirty="0">
                          <a:effectLst/>
                        </a:rPr>
                        <a:t>40h58min55s</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9732500"/>
                  </a:ext>
                </a:extLst>
              </a:tr>
            </a:tbl>
          </a:graphicData>
        </a:graphic>
      </p:graphicFrame>
      <p:sp>
        <p:nvSpPr>
          <p:cNvPr id="8" name="Titre 1">
            <a:extLst>
              <a:ext uri="{FF2B5EF4-FFF2-40B4-BE49-F238E27FC236}">
                <a16:creationId xmlns:a16="http://schemas.microsoft.com/office/drawing/2014/main" id="{1C155F12-C963-87A8-CEA8-90EE250A289D}"/>
              </a:ext>
            </a:extLst>
          </p:cNvPr>
          <p:cNvSpPr txBox="1">
            <a:spLocks/>
          </p:cNvSpPr>
          <p:nvPr/>
        </p:nvSpPr>
        <p:spPr>
          <a:xfrm>
            <a:off x="423116" y="69079"/>
            <a:ext cx="7397791" cy="1084149"/>
          </a:xfrm>
          <a:prstGeom prst="rect">
            <a:avLst/>
          </a:prstGeom>
        </p:spPr>
        <p:txBody>
          <a:bodyPr/>
          <a:lstStyle>
            <a:lvl1pPr algn="l" defTabSz="914400" rtl="0" eaLnBrk="1" fontAlgn="t" latinLnBrk="0" hangingPunct="1">
              <a:lnSpc>
                <a:spcPts val="3000"/>
              </a:lnSpc>
              <a:spcBef>
                <a:spcPct val="0"/>
              </a:spcBef>
              <a:spcAft>
                <a:spcPts val="1400"/>
              </a:spcAft>
              <a:buNone/>
              <a:defRPr sz="3000" b="1" i="0" kern="1200" baseline="0">
                <a:solidFill>
                  <a:schemeClr val="tx1"/>
                </a:solidFill>
                <a:latin typeface="Century Gothic" panose="020B0502020202020204" pitchFamily="34" charset="0"/>
                <a:ea typeface="+mj-ea"/>
                <a:cs typeface="+mj-cs"/>
              </a:defRPr>
            </a:lvl1pPr>
          </a:lstStyle>
          <a:p>
            <a:pPr>
              <a:lnSpc>
                <a:spcPct val="100000"/>
              </a:lnSpc>
              <a:spcAft>
                <a:spcPts val="0"/>
              </a:spcAft>
            </a:pPr>
            <a:r>
              <a:rPr lang="fr-FR" sz="1200" b="0" dirty="0">
                <a:solidFill>
                  <a:srgbClr val="B11B39"/>
                </a:solidFill>
                <a:latin typeface="+mn-lt"/>
              </a:rPr>
              <a:t>Aveline CLOITRE</a:t>
            </a:r>
            <a:br>
              <a:rPr lang="fr-FR" sz="1200" b="0" dirty="0">
                <a:solidFill>
                  <a:srgbClr val="B11B39"/>
                </a:solidFill>
                <a:latin typeface="+mn-lt"/>
              </a:rPr>
            </a:br>
            <a:r>
              <a:rPr lang="fr-FR" sz="1200" b="0" dirty="0">
                <a:solidFill>
                  <a:srgbClr val="B11B39"/>
                </a:solidFill>
                <a:latin typeface="+mn-lt"/>
              </a:rPr>
              <a:t>PhD </a:t>
            </a:r>
            <a:r>
              <a:rPr lang="fr-FR" sz="1200" b="0" dirty="0" err="1">
                <a:solidFill>
                  <a:srgbClr val="B11B39"/>
                </a:solidFill>
                <a:latin typeface="+mn-lt"/>
              </a:rPr>
              <a:t>Thesis</a:t>
            </a:r>
            <a:r>
              <a:rPr lang="fr-FR" sz="1200" b="0" dirty="0">
                <a:solidFill>
                  <a:srgbClr val="B11B39"/>
                </a:solidFill>
                <a:latin typeface="+mn-lt"/>
              </a:rPr>
              <a:t>: </a:t>
            </a:r>
            <a:r>
              <a:rPr lang="en-US" sz="1200" b="0" dirty="0">
                <a:solidFill>
                  <a:srgbClr val="B11B39"/>
                </a:solidFill>
                <a:latin typeface="+mn-lt"/>
              </a:rPr>
              <a:t>ENTREPRENEURIAL DYNAMICS IN THE SPACE ECOSYSTEM</a:t>
            </a:r>
          </a:p>
          <a:p>
            <a:pPr>
              <a:lnSpc>
                <a:spcPct val="100000"/>
              </a:lnSpc>
              <a:spcAft>
                <a:spcPts val="0"/>
              </a:spcAft>
            </a:pPr>
            <a:r>
              <a:rPr lang="en-US" sz="1200" b="0" dirty="0">
                <a:solidFill>
                  <a:srgbClr val="B11B39"/>
                </a:solidFill>
                <a:latin typeface="+mn-lt"/>
              </a:rPr>
              <a:t>Doctoral consortium</a:t>
            </a:r>
          </a:p>
          <a:p>
            <a:pPr>
              <a:lnSpc>
                <a:spcPct val="100000"/>
              </a:lnSpc>
            </a:pPr>
            <a:r>
              <a:rPr lang="en-US" sz="1200" b="0" i="1" dirty="0">
                <a:solidFill>
                  <a:srgbClr val="B11B39"/>
                </a:solidFill>
                <a:latin typeface="+mn-lt"/>
              </a:rPr>
              <a:t>CIFEPME Conference, October 2022</a:t>
            </a:r>
            <a:endParaRPr lang="fr-FR" sz="1200" b="0" dirty="0">
              <a:solidFill>
                <a:srgbClr val="B11B39"/>
              </a:solidFill>
              <a:latin typeface="+mn-lt"/>
            </a:endParaRPr>
          </a:p>
        </p:txBody>
      </p:sp>
      <p:graphicFrame>
        <p:nvGraphicFramePr>
          <p:cNvPr id="11" name="Diagramme 10">
            <a:extLst>
              <a:ext uri="{FF2B5EF4-FFF2-40B4-BE49-F238E27FC236}">
                <a16:creationId xmlns:a16="http://schemas.microsoft.com/office/drawing/2014/main" id="{308CE52F-EBB5-E486-4F9D-85BA4FDCF8AA}"/>
              </a:ext>
            </a:extLst>
          </p:cNvPr>
          <p:cNvGraphicFramePr/>
          <p:nvPr/>
        </p:nvGraphicFramePr>
        <p:xfrm>
          <a:off x="0" y="6198577"/>
          <a:ext cx="11616000" cy="6594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Espace réservé du texte 2">
            <a:extLst>
              <a:ext uri="{FF2B5EF4-FFF2-40B4-BE49-F238E27FC236}">
                <a16:creationId xmlns:a16="http://schemas.microsoft.com/office/drawing/2014/main" id="{02C73B16-4471-4986-108C-B8F496C2403A}"/>
              </a:ext>
            </a:extLst>
          </p:cNvPr>
          <p:cNvSpPr txBox="1">
            <a:spLocks/>
          </p:cNvSpPr>
          <p:nvPr/>
        </p:nvSpPr>
        <p:spPr>
          <a:xfrm>
            <a:off x="685800" y="2266122"/>
            <a:ext cx="10930200" cy="3573960"/>
          </a:xfrm>
          <a:prstGeom prst="rect">
            <a:avLst/>
          </a:prstGeom>
        </p:spPr>
        <p:txBody>
          <a:bodyPr vert="horz" lIns="180000" tIns="46800" rIns="360000" bIns="45720" rtlCol="0">
            <a:noAutofit/>
          </a:bodyPr>
          <a:lstStyle>
            <a:lvl1pPr marL="0" indent="0" algn="l" defTabSz="914400" rtl="0" eaLnBrk="1" latinLnBrk="0" hangingPunct="1">
              <a:lnSpc>
                <a:spcPts val="3000"/>
              </a:lnSpc>
              <a:spcBef>
                <a:spcPts val="0"/>
              </a:spcBef>
              <a:spcAft>
                <a:spcPts val="1400"/>
              </a:spcAft>
              <a:buFontTx/>
              <a:buNone/>
              <a:defRPr sz="3600" b="1" kern="1200" baseline="0">
                <a:solidFill>
                  <a:srgbClr val="EB4E5F"/>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baseline="0">
                <a:solidFill>
                  <a:schemeClr val="accent2"/>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EB4E5F"/>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200"/>
              </a:spcBef>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542925" indent="-188913"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a:lstStyle>
          <a:p>
            <a:pPr marL="342900" lvl="2" indent="-342900">
              <a:lnSpc>
                <a:spcPts val="3000"/>
              </a:lnSpc>
              <a:spcAft>
                <a:spcPts val="1400"/>
              </a:spcAft>
              <a:buFont typeface="Arial" panose="020B0604020202020204" pitchFamily="34" charset="0"/>
              <a:buChar char="•"/>
            </a:pPr>
            <a:r>
              <a:rPr lang="fr-FR" b="0" dirty="0">
                <a:solidFill>
                  <a:schemeClr val="tx1"/>
                </a:solidFill>
                <a:latin typeface="Corbel" panose="020B0503020204020204" pitchFamily="34" charset="0"/>
              </a:rPr>
              <a:t>4 </a:t>
            </a:r>
            <a:r>
              <a:rPr lang="fr-FR" b="0" dirty="0" err="1">
                <a:solidFill>
                  <a:schemeClr val="tx1"/>
                </a:solidFill>
                <a:latin typeface="Corbel" panose="020B0503020204020204" pitchFamily="34" charset="0"/>
              </a:rPr>
              <a:t>categories</a:t>
            </a:r>
            <a:r>
              <a:rPr lang="fr-FR" b="0" dirty="0">
                <a:solidFill>
                  <a:schemeClr val="tx1"/>
                </a:solidFill>
                <a:latin typeface="Corbel" panose="020B0503020204020204" pitchFamily="34" charset="0"/>
              </a:rPr>
              <a:t> of </a:t>
            </a:r>
            <a:r>
              <a:rPr lang="fr-FR" b="0" dirty="0" err="1">
                <a:solidFill>
                  <a:schemeClr val="tx1"/>
                </a:solidFill>
                <a:latin typeface="Corbel" panose="020B0503020204020204" pitchFamily="34" charset="0"/>
              </a:rPr>
              <a:t>interviewees</a:t>
            </a:r>
            <a:r>
              <a:rPr lang="fr-FR" b="0" dirty="0">
                <a:solidFill>
                  <a:schemeClr val="tx1"/>
                </a:solidFill>
                <a:latin typeface="Corbel" panose="020B0503020204020204" pitchFamily="34" charset="0"/>
              </a:rPr>
              <a:t> (Bergman and </a:t>
            </a:r>
            <a:r>
              <a:rPr lang="fr-FR" b="0" dirty="0" err="1">
                <a:solidFill>
                  <a:schemeClr val="tx1"/>
                </a:solidFill>
                <a:latin typeface="Corbel" panose="020B0503020204020204" pitchFamily="34" charset="0"/>
              </a:rPr>
              <a:t>McMullen</a:t>
            </a:r>
            <a:r>
              <a:rPr lang="fr-FR" b="0" dirty="0">
                <a:solidFill>
                  <a:schemeClr val="tx1"/>
                </a:solidFill>
                <a:latin typeface="Corbel" panose="020B0503020204020204" pitchFamily="34" charset="0"/>
              </a:rPr>
              <a:t>, 2022; </a:t>
            </a:r>
            <a:r>
              <a:rPr lang="fr-FR" b="0" dirty="0" err="1">
                <a:solidFill>
                  <a:schemeClr val="tx1"/>
                </a:solidFill>
                <a:latin typeface="Corbel" panose="020B0503020204020204" pitchFamily="34" charset="0"/>
              </a:rPr>
              <a:t>Carayannis</a:t>
            </a:r>
            <a:r>
              <a:rPr lang="fr-FR" b="0" dirty="0">
                <a:solidFill>
                  <a:schemeClr val="tx1"/>
                </a:solidFill>
                <a:latin typeface="Corbel" panose="020B0503020204020204" pitchFamily="34" charset="0"/>
              </a:rPr>
              <a:t> et al., 2018)</a:t>
            </a:r>
          </a:p>
          <a:p>
            <a:pPr marL="342900" lvl="2" indent="-342900">
              <a:lnSpc>
                <a:spcPts val="3000"/>
              </a:lnSpc>
              <a:spcAft>
                <a:spcPts val="1400"/>
              </a:spcAft>
              <a:buFont typeface="Arial" panose="020B0604020202020204" pitchFamily="34" charset="0"/>
              <a:buChar char="•"/>
            </a:pPr>
            <a:r>
              <a:rPr lang="fr-FR" b="0" dirty="0" err="1">
                <a:solidFill>
                  <a:schemeClr val="tx1"/>
                </a:solidFill>
                <a:latin typeface="Corbel" panose="020B0503020204020204" pitchFamily="34" charset="0"/>
              </a:rPr>
              <a:t>Fully</a:t>
            </a:r>
            <a:r>
              <a:rPr lang="fr-FR" b="0" dirty="0">
                <a:solidFill>
                  <a:schemeClr val="tx1"/>
                </a:solidFill>
                <a:latin typeface="Corbel" panose="020B0503020204020204" pitchFamily="34" charset="0"/>
              </a:rPr>
              <a:t> </a:t>
            </a:r>
            <a:r>
              <a:rPr lang="fr-FR" b="0" dirty="0" err="1">
                <a:solidFill>
                  <a:schemeClr val="tx1"/>
                </a:solidFill>
                <a:latin typeface="Corbel" panose="020B0503020204020204" pitchFamily="34" charset="0"/>
              </a:rPr>
              <a:t>transcribed</a:t>
            </a:r>
            <a:endParaRPr lang="en-US" b="0" dirty="0">
              <a:solidFill>
                <a:schemeClr val="tx1"/>
              </a:solidFill>
              <a:latin typeface="Corbel" panose="020B0503020204020204" pitchFamily="34" charset="0"/>
            </a:endParaRPr>
          </a:p>
          <a:p>
            <a:pPr marL="342900" lvl="2" indent="-342900">
              <a:lnSpc>
                <a:spcPts val="3000"/>
              </a:lnSpc>
              <a:spcAft>
                <a:spcPts val="1400"/>
              </a:spcAft>
              <a:buFont typeface="Arial" panose="020B0604020202020204" pitchFamily="34" charset="0"/>
              <a:buChar char="•"/>
            </a:pPr>
            <a:endParaRPr lang="en-US" b="0" dirty="0">
              <a:solidFill>
                <a:schemeClr val="tx1"/>
              </a:solidFill>
              <a:latin typeface="Corbel" panose="020B0503020204020204" pitchFamily="34" charset="0"/>
            </a:endParaRPr>
          </a:p>
        </p:txBody>
      </p:sp>
      <p:pic>
        <p:nvPicPr>
          <p:cNvPr id="12" name="Image 11">
            <a:extLst>
              <a:ext uri="{FF2B5EF4-FFF2-40B4-BE49-F238E27FC236}">
                <a16:creationId xmlns:a16="http://schemas.microsoft.com/office/drawing/2014/main" id="{F9350506-1363-79C9-CE9B-1EA5A7F8CA7F}"/>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28103" y="69079"/>
            <a:ext cx="1248489" cy="834455"/>
          </a:xfrm>
          <a:prstGeom prst="rect">
            <a:avLst/>
          </a:prstGeom>
          <a:noFill/>
          <a:ln>
            <a:noFill/>
          </a:ln>
        </p:spPr>
      </p:pic>
    </p:spTree>
    <p:extLst>
      <p:ext uri="{BB962C8B-B14F-4D97-AF65-F5344CB8AC3E}">
        <p14:creationId xmlns:p14="http://schemas.microsoft.com/office/powerpoint/2010/main" val="281567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A106E53-E7A8-1247-9799-A6026C26C75E}"/>
              </a:ext>
            </a:extLst>
          </p:cNvPr>
          <p:cNvSpPr>
            <a:spLocks noGrp="1"/>
          </p:cNvSpPr>
          <p:nvPr>
            <p:ph type="body" sz="quarter" idx="13"/>
          </p:nvPr>
        </p:nvSpPr>
        <p:spPr>
          <a:xfrm>
            <a:off x="685800" y="1384183"/>
            <a:ext cx="10930200" cy="555453"/>
          </a:xfrm>
        </p:spPr>
        <p:txBody>
          <a:bodyPr/>
          <a:lstStyle/>
          <a:p>
            <a:pPr lvl="2">
              <a:lnSpc>
                <a:spcPts val="3000"/>
              </a:lnSpc>
              <a:spcAft>
                <a:spcPts val="1400"/>
              </a:spcAft>
            </a:pPr>
            <a:r>
              <a:rPr lang="fr-FR" dirty="0">
                <a:solidFill>
                  <a:srgbClr val="C00000"/>
                </a:solidFill>
              </a:rPr>
              <a:t>Data </a:t>
            </a:r>
            <a:r>
              <a:rPr lang="fr-FR" dirty="0" err="1">
                <a:solidFill>
                  <a:srgbClr val="C00000"/>
                </a:solidFill>
              </a:rPr>
              <a:t>analysis</a:t>
            </a:r>
            <a:endParaRPr lang="fr-FR" dirty="0">
              <a:solidFill>
                <a:srgbClr val="C00000"/>
              </a:solidFill>
            </a:endParaRPr>
          </a:p>
        </p:txBody>
      </p:sp>
      <p:sp>
        <p:nvSpPr>
          <p:cNvPr id="6" name="Espace réservé du numéro de diapositive 5">
            <a:extLst>
              <a:ext uri="{FF2B5EF4-FFF2-40B4-BE49-F238E27FC236}">
                <a16:creationId xmlns:a16="http://schemas.microsoft.com/office/drawing/2014/main" id="{5516F106-689E-544B-881D-2719C9D93053}"/>
              </a:ext>
            </a:extLst>
          </p:cNvPr>
          <p:cNvSpPr>
            <a:spLocks noGrp="1"/>
          </p:cNvSpPr>
          <p:nvPr>
            <p:ph type="sldNum" sz="quarter" idx="16"/>
          </p:nvPr>
        </p:nvSpPr>
        <p:spPr/>
        <p:txBody>
          <a:bodyPr/>
          <a:lstStyle/>
          <a:p>
            <a:fld id="{2B623574-9FE8-49F6-A313-28ADE217C817}" type="slidenum">
              <a:rPr lang="fr-FR" smtClean="0"/>
              <a:pPr/>
              <a:t>19</a:t>
            </a:fld>
            <a:endParaRPr lang="fr-FR"/>
          </a:p>
        </p:txBody>
      </p:sp>
      <p:sp>
        <p:nvSpPr>
          <p:cNvPr id="9" name="Rectangle 8">
            <a:extLst>
              <a:ext uri="{FF2B5EF4-FFF2-40B4-BE49-F238E27FC236}">
                <a16:creationId xmlns:a16="http://schemas.microsoft.com/office/drawing/2014/main" id="{D4723CA4-96DC-4E98-BE37-55C2ACED9953}"/>
              </a:ext>
            </a:extLst>
          </p:cNvPr>
          <p:cNvSpPr/>
          <p:nvPr/>
        </p:nvSpPr>
        <p:spPr>
          <a:xfrm>
            <a:off x="9808464" y="0"/>
            <a:ext cx="2383536" cy="920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Image 13">
            <a:extLst>
              <a:ext uri="{FF2B5EF4-FFF2-40B4-BE49-F238E27FC236}">
                <a16:creationId xmlns:a16="http://schemas.microsoft.com/office/drawing/2014/main" id="{B7AFABD8-5B36-3EA8-A176-5228C24A0EC4}"/>
              </a:ext>
            </a:extLst>
          </p:cNvPr>
          <p:cNvPicPr>
            <a:picLocks noChangeAspect="1"/>
          </p:cNvPicPr>
          <p:nvPr/>
        </p:nvPicPr>
        <p:blipFill rotWithShape="1">
          <a:blip r:embed="rId3">
            <a:extLst>
              <a:ext uri="{28A0092B-C50C-407E-A947-70E740481C1C}">
                <a14:useLocalDpi xmlns:a14="http://schemas.microsoft.com/office/drawing/2010/main" val="0"/>
              </a:ext>
            </a:extLst>
          </a:blip>
          <a:srcRect r="60691"/>
          <a:stretch/>
        </p:blipFill>
        <p:spPr>
          <a:xfrm>
            <a:off x="7932277" y="101854"/>
            <a:ext cx="2476689" cy="768903"/>
          </a:xfrm>
          <a:prstGeom prst="rect">
            <a:avLst/>
          </a:prstGeom>
        </p:spPr>
      </p:pic>
      <p:pic>
        <p:nvPicPr>
          <p:cNvPr id="15" name="Image 14" descr="Une image contenant texte, clipart&#10;&#10;Description générée automatiquement">
            <a:extLst>
              <a:ext uri="{FF2B5EF4-FFF2-40B4-BE49-F238E27FC236}">
                <a16:creationId xmlns:a16="http://schemas.microsoft.com/office/drawing/2014/main" id="{82212A08-1108-5E24-1216-1C6A06F538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08966" y="69079"/>
            <a:ext cx="1671664" cy="834455"/>
          </a:xfrm>
          <a:prstGeom prst="rect">
            <a:avLst/>
          </a:prstGeom>
        </p:spPr>
      </p:pic>
      <p:sp>
        <p:nvSpPr>
          <p:cNvPr id="10" name="Espace réservé du texte 2">
            <a:extLst>
              <a:ext uri="{FF2B5EF4-FFF2-40B4-BE49-F238E27FC236}">
                <a16:creationId xmlns:a16="http://schemas.microsoft.com/office/drawing/2014/main" id="{9F226E9F-93E0-A69A-2CCE-953157913C1D}"/>
              </a:ext>
            </a:extLst>
          </p:cNvPr>
          <p:cNvSpPr txBox="1">
            <a:spLocks/>
          </p:cNvSpPr>
          <p:nvPr/>
        </p:nvSpPr>
        <p:spPr>
          <a:xfrm>
            <a:off x="663124" y="1939636"/>
            <a:ext cx="5526908" cy="4211673"/>
          </a:xfrm>
          <a:prstGeom prst="rect">
            <a:avLst/>
          </a:prstGeom>
        </p:spPr>
        <p:txBody>
          <a:bodyPr vert="horz" lIns="180000" tIns="46800" rIns="360000" bIns="45720" rtlCol="0">
            <a:noAutofit/>
          </a:bodyPr>
          <a:lstStyle>
            <a:lvl1pPr marL="0" indent="0" algn="l" defTabSz="914400" rtl="0" eaLnBrk="1" latinLnBrk="0" hangingPunct="1">
              <a:lnSpc>
                <a:spcPts val="3000"/>
              </a:lnSpc>
              <a:spcBef>
                <a:spcPts val="0"/>
              </a:spcBef>
              <a:spcAft>
                <a:spcPts val="1400"/>
              </a:spcAft>
              <a:buFontTx/>
              <a:buNone/>
              <a:defRPr sz="3600" b="1" kern="1200" baseline="0">
                <a:solidFill>
                  <a:srgbClr val="EB4E5F"/>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baseline="0">
                <a:solidFill>
                  <a:schemeClr val="accent2"/>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EB4E5F"/>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200"/>
              </a:spcBef>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542925" indent="-188913"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a:lstStyle>
          <a:p>
            <a:pPr>
              <a:lnSpc>
                <a:spcPct val="100000"/>
              </a:lnSpc>
            </a:pPr>
            <a:endParaRPr lang="fr-FR" sz="1800" b="0" dirty="0">
              <a:solidFill>
                <a:schemeClr val="tx1"/>
              </a:solidFill>
              <a:latin typeface="Corbel" panose="020B0503020204020204" pitchFamily="34" charset="0"/>
            </a:endParaRPr>
          </a:p>
        </p:txBody>
      </p:sp>
      <p:sp>
        <p:nvSpPr>
          <p:cNvPr id="19" name="ZoneTexte 18">
            <a:extLst>
              <a:ext uri="{FF2B5EF4-FFF2-40B4-BE49-F238E27FC236}">
                <a16:creationId xmlns:a16="http://schemas.microsoft.com/office/drawing/2014/main" id="{94828624-57EA-0C81-337B-DF7A4E12BDB4}"/>
              </a:ext>
            </a:extLst>
          </p:cNvPr>
          <p:cNvSpPr txBox="1"/>
          <p:nvPr/>
        </p:nvSpPr>
        <p:spPr>
          <a:xfrm>
            <a:off x="975726" y="2145708"/>
            <a:ext cx="3151910" cy="448584"/>
          </a:xfrm>
          <a:prstGeom prst="rect">
            <a:avLst/>
          </a:prstGeom>
          <a:noFill/>
        </p:spPr>
        <p:txBody>
          <a:bodyPr wrap="square">
            <a:spAutoFit/>
          </a:bodyPr>
          <a:lstStyle/>
          <a:p>
            <a:pPr marL="0" marR="0" lvl="2" algn="l" defTabSz="914400" rtl="0" eaLnBrk="1" fontAlgn="auto" latinLnBrk="0" hangingPunct="1">
              <a:lnSpc>
                <a:spcPts val="3000"/>
              </a:lnSpc>
              <a:spcBef>
                <a:spcPts val="0"/>
              </a:spcBef>
              <a:spcAft>
                <a:spcPts val="1400"/>
              </a:spcAft>
              <a:buClrTx/>
              <a:buSzTx/>
              <a:tabLst/>
              <a:defRPr/>
            </a:pPr>
            <a:endParaRPr kumimoji="0" lang="fr-FR"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7" name="Espace réservé du texte 2">
            <a:extLst>
              <a:ext uri="{FF2B5EF4-FFF2-40B4-BE49-F238E27FC236}">
                <a16:creationId xmlns:a16="http://schemas.microsoft.com/office/drawing/2014/main" id="{E247F8FA-B563-71A8-BAFC-79F8E2ECA22E}"/>
              </a:ext>
            </a:extLst>
          </p:cNvPr>
          <p:cNvSpPr txBox="1">
            <a:spLocks/>
          </p:cNvSpPr>
          <p:nvPr/>
        </p:nvSpPr>
        <p:spPr>
          <a:xfrm>
            <a:off x="685800" y="1939635"/>
            <a:ext cx="10930200" cy="3900447"/>
          </a:xfrm>
          <a:prstGeom prst="rect">
            <a:avLst/>
          </a:prstGeom>
        </p:spPr>
        <p:txBody>
          <a:bodyPr vert="horz" lIns="180000" tIns="46800" rIns="360000" bIns="45720" rtlCol="0">
            <a:noAutofit/>
          </a:bodyPr>
          <a:lstStyle>
            <a:lvl1pPr marL="0" indent="0" algn="l" defTabSz="914400" rtl="0" eaLnBrk="1" latinLnBrk="0" hangingPunct="1">
              <a:lnSpc>
                <a:spcPts val="3000"/>
              </a:lnSpc>
              <a:spcBef>
                <a:spcPts val="0"/>
              </a:spcBef>
              <a:spcAft>
                <a:spcPts val="1400"/>
              </a:spcAft>
              <a:buFontTx/>
              <a:buNone/>
              <a:defRPr sz="3600" b="1" kern="1200" baseline="0">
                <a:solidFill>
                  <a:srgbClr val="EB4E5F"/>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baseline="0">
                <a:solidFill>
                  <a:schemeClr val="accent2"/>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EB4E5F"/>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200"/>
              </a:spcBef>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542925" indent="-188913"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a:lstStyle>
          <a:p>
            <a:pPr lvl="2">
              <a:lnSpc>
                <a:spcPts val="3000"/>
              </a:lnSpc>
              <a:spcAft>
                <a:spcPts val="1400"/>
              </a:spcAft>
            </a:pPr>
            <a:endParaRPr lang="en-US" b="0" dirty="0">
              <a:solidFill>
                <a:schemeClr val="tx1"/>
              </a:solidFill>
              <a:latin typeface="Corbel" panose="020B0503020204020204" pitchFamily="34" charset="0"/>
            </a:endParaRPr>
          </a:p>
        </p:txBody>
      </p:sp>
      <p:sp>
        <p:nvSpPr>
          <p:cNvPr id="16" name="ZoneTexte 15">
            <a:extLst>
              <a:ext uri="{FF2B5EF4-FFF2-40B4-BE49-F238E27FC236}">
                <a16:creationId xmlns:a16="http://schemas.microsoft.com/office/drawing/2014/main" id="{8B886A61-2643-7243-3479-F31BD36B050F}"/>
              </a:ext>
            </a:extLst>
          </p:cNvPr>
          <p:cNvSpPr txBox="1"/>
          <p:nvPr/>
        </p:nvSpPr>
        <p:spPr>
          <a:xfrm>
            <a:off x="875146" y="2080989"/>
            <a:ext cx="10264708" cy="3090333"/>
          </a:xfrm>
          <a:prstGeom prst="rect">
            <a:avLst/>
          </a:prstGeom>
          <a:noFill/>
        </p:spPr>
        <p:txBody>
          <a:bodyPr wrap="square">
            <a:spAutoFit/>
          </a:bodyPr>
          <a:lstStyle/>
          <a:p>
            <a:pPr marL="0" marR="0" lvl="2" indent="0" algn="l" defTabSz="914400" rtl="0" eaLnBrk="1" fontAlgn="auto" latinLnBrk="0" hangingPunct="1">
              <a:lnSpc>
                <a:spcPts val="3000"/>
              </a:lnSpc>
              <a:spcBef>
                <a:spcPts val="0"/>
              </a:spcBef>
              <a:spcAft>
                <a:spcPts val="140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Secondary data: (Manually)</a:t>
            </a:r>
          </a:p>
          <a:p>
            <a:pPr marL="0" marR="0" lvl="2" indent="0" algn="l" defTabSz="914400" rtl="0" eaLnBrk="1" fontAlgn="auto" latinLnBrk="0" hangingPunct="1">
              <a:lnSpc>
                <a:spcPts val="3000"/>
              </a:lnSpc>
              <a:spcBef>
                <a:spcPts val="0"/>
              </a:spcBef>
              <a:spcAft>
                <a:spcPts val="14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Content analysis - </a:t>
            </a:r>
            <a:r>
              <a:rPr kumimoji="0" lang="en-US" sz="2000" b="0" i="0" u="none" strike="noStrike" kern="1200" cap="none" spc="0" normalizeH="0" baseline="0" noProof="0" dirty="0" err="1">
                <a:ln>
                  <a:noFill/>
                </a:ln>
                <a:solidFill>
                  <a:srgbClr val="000000"/>
                </a:solidFill>
                <a:effectLst/>
                <a:uLnTx/>
                <a:uFillTx/>
                <a:latin typeface="Corbel" panose="020B0503020204020204" pitchFamily="34" charset="0"/>
                <a:ea typeface="+mn-ea"/>
                <a:cs typeface="+mn-cs"/>
              </a:rPr>
              <a:t>Fosso</a:t>
            </a:r>
            <a:r>
              <a:rPr kumimoji="0" lang="en-US"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Wamba et al. (2013) and </a:t>
            </a:r>
            <a:r>
              <a:rPr kumimoji="0" lang="en-US" sz="2000" b="0" i="0" u="none" strike="noStrike" kern="1200" cap="none" spc="0" normalizeH="0" baseline="0" noProof="0" dirty="0" err="1">
                <a:ln>
                  <a:noFill/>
                </a:ln>
                <a:solidFill>
                  <a:srgbClr val="000000"/>
                </a:solidFill>
                <a:effectLst/>
                <a:uLnTx/>
                <a:uFillTx/>
                <a:latin typeface="Corbel" panose="020B0503020204020204" pitchFamily="34" charset="0"/>
                <a:ea typeface="+mn-ea"/>
                <a:cs typeface="+mn-cs"/>
              </a:rPr>
              <a:t>Pinkse</a:t>
            </a:r>
            <a:r>
              <a:rPr kumimoji="0" lang="en-US"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et al. (2014)</a:t>
            </a:r>
          </a:p>
          <a:p>
            <a:pPr marL="0" marR="0" lvl="2" indent="0" algn="l" defTabSz="914400" rtl="0" eaLnBrk="1" fontAlgn="auto" latinLnBrk="0" hangingPunct="1">
              <a:lnSpc>
                <a:spcPts val="3000"/>
              </a:lnSpc>
              <a:spcBef>
                <a:spcPts val="0"/>
              </a:spcBef>
              <a:spcAft>
                <a:spcPts val="1400"/>
              </a:spcAft>
              <a:buClrTx/>
              <a:buSzTx/>
              <a:buFontTx/>
              <a:buNone/>
              <a:tabLst/>
              <a:defRPr/>
            </a:pPr>
            <a:r>
              <a:rPr lang="en-US" sz="2000" b="1" dirty="0">
                <a:solidFill>
                  <a:srgbClr val="000000"/>
                </a:solidFill>
                <a:latin typeface="Corbel" panose="020B0503020204020204" pitchFamily="34" charset="0"/>
              </a:rPr>
              <a:t>Primary data: (</a:t>
            </a:r>
            <a:r>
              <a:rPr lang="en-US" sz="2000" b="1" dirty="0" err="1">
                <a:solidFill>
                  <a:srgbClr val="000000"/>
                </a:solidFill>
                <a:latin typeface="Corbel" panose="020B0503020204020204" pitchFamily="34" charset="0"/>
              </a:rPr>
              <a:t>Nvivo</a:t>
            </a:r>
            <a:r>
              <a:rPr lang="en-US" sz="2000" b="1" dirty="0">
                <a:solidFill>
                  <a:srgbClr val="000000"/>
                </a:solidFill>
                <a:latin typeface="Corbel" panose="020B0503020204020204" pitchFamily="34" charset="0"/>
              </a:rPr>
              <a:t>)</a:t>
            </a:r>
          </a:p>
          <a:p>
            <a:pPr marL="0" marR="0" lvl="2" indent="0" algn="l" defTabSz="914400" rtl="0" eaLnBrk="1" fontAlgn="auto" latinLnBrk="0" hangingPunct="1">
              <a:lnSpc>
                <a:spcPts val="3000"/>
              </a:lnSpc>
              <a:spcBef>
                <a:spcPts val="0"/>
              </a:spcBef>
              <a:spcAft>
                <a:spcPts val="1400"/>
              </a:spcAft>
              <a:buClrTx/>
              <a:buSzTx/>
              <a:buFontTx/>
              <a:buNone/>
              <a:tabLst/>
              <a:defRPr/>
            </a:pPr>
            <a:r>
              <a:rPr lang="en-US" sz="2000" dirty="0">
                <a:solidFill>
                  <a:srgbClr val="000000"/>
                </a:solidFill>
                <a:latin typeface="Corbel" panose="020B0503020204020204" pitchFamily="34" charset="0"/>
              </a:rPr>
              <a:t>Thematic analysis – </a:t>
            </a:r>
            <a:r>
              <a:rPr lang="en-US" sz="2000" dirty="0" err="1">
                <a:solidFill>
                  <a:srgbClr val="000000"/>
                </a:solidFill>
                <a:latin typeface="Corbel" panose="020B0503020204020204" pitchFamily="34" charset="0"/>
              </a:rPr>
              <a:t>Gioia</a:t>
            </a:r>
            <a:r>
              <a:rPr lang="en-US" sz="2000" dirty="0">
                <a:solidFill>
                  <a:srgbClr val="000000"/>
                </a:solidFill>
                <a:latin typeface="Corbel" panose="020B0503020204020204" pitchFamily="34" charset="0"/>
              </a:rPr>
              <a:t> et al., (2013) and  Lamine et al. (2021)</a:t>
            </a:r>
            <a:endParaRPr kumimoji="0" lang="en-US"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lvl="2" indent="0" algn="l" defTabSz="914400" rtl="0" eaLnBrk="1" fontAlgn="auto" latinLnBrk="0" hangingPunct="1">
              <a:lnSpc>
                <a:spcPts val="3000"/>
              </a:lnSpc>
              <a:spcBef>
                <a:spcPts val="0"/>
              </a:spcBef>
              <a:spcAft>
                <a:spcPts val="14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Lamine et al., (2021)</a:t>
            </a:r>
            <a:r>
              <a:rPr kumimoji="0" lang="en-US"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sym typeface="Wingdings" panose="05000000000000000000" pitchFamily="2" charset="2"/>
              </a:rPr>
              <a:t></a:t>
            </a:r>
            <a:r>
              <a:rPr kumimoji="0" lang="en-US"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we directly began to analyze the data in an inductive manner when we collect it : Thematic data analysis on </a:t>
            </a:r>
            <a:r>
              <a:rPr kumimoji="0" lang="en-US" sz="2000" b="0" i="0" u="none" strike="noStrike" kern="1200" cap="none" spc="0" normalizeH="0" baseline="0" noProof="0" dirty="0" err="1">
                <a:ln>
                  <a:noFill/>
                </a:ln>
                <a:solidFill>
                  <a:srgbClr val="000000"/>
                </a:solidFill>
                <a:effectLst/>
                <a:uLnTx/>
                <a:uFillTx/>
                <a:latin typeface="Corbel" panose="020B0503020204020204" pitchFamily="34" charset="0"/>
                <a:ea typeface="+mn-ea"/>
                <a:cs typeface="+mn-cs"/>
              </a:rPr>
              <a:t>Nvivo</a:t>
            </a:r>
            <a:r>
              <a:rPr kumimoji="0" lang="en-US"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(still in process)</a:t>
            </a:r>
          </a:p>
        </p:txBody>
      </p:sp>
      <p:sp>
        <p:nvSpPr>
          <p:cNvPr id="8" name="Titre 1">
            <a:extLst>
              <a:ext uri="{FF2B5EF4-FFF2-40B4-BE49-F238E27FC236}">
                <a16:creationId xmlns:a16="http://schemas.microsoft.com/office/drawing/2014/main" id="{1C155F12-C963-87A8-CEA8-90EE250A289D}"/>
              </a:ext>
            </a:extLst>
          </p:cNvPr>
          <p:cNvSpPr txBox="1">
            <a:spLocks/>
          </p:cNvSpPr>
          <p:nvPr/>
        </p:nvSpPr>
        <p:spPr>
          <a:xfrm>
            <a:off x="423116" y="69079"/>
            <a:ext cx="7397791" cy="1084149"/>
          </a:xfrm>
          <a:prstGeom prst="rect">
            <a:avLst/>
          </a:prstGeom>
        </p:spPr>
        <p:txBody>
          <a:bodyPr/>
          <a:lstStyle>
            <a:lvl1pPr algn="l" defTabSz="914400" rtl="0" eaLnBrk="1" fontAlgn="t" latinLnBrk="0" hangingPunct="1">
              <a:lnSpc>
                <a:spcPts val="3000"/>
              </a:lnSpc>
              <a:spcBef>
                <a:spcPct val="0"/>
              </a:spcBef>
              <a:spcAft>
                <a:spcPts val="1400"/>
              </a:spcAft>
              <a:buNone/>
              <a:defRPr sz="3000" b="1" i="0" kern="1200" baseline="0">
                <a:solidFill>
                  <a:schemeClr val="tx1"/>
                </a:solidFill>
                <a:latin typeface="Century Gothic" panose="020B0502020202020204" pitchFamily="34" charset="0"/>
                <a:ea typeface="+mj-ea"/>
                <a:cs typeface="+mj-cs"/>
              </a:defRPr>
            </a:lvl1pPr>
          </a:lstStyle>
          <a:p>
            <a:pPr>
              <a:lnSpc>
                <a:spcPct val="100000"/>
              </a:lnSpc>
              <a:spcAft>
                <a:spcPts val="0"/>
              </a:spcAft>
            </a:pPr>
            <a:r>
              <a:rPr lang="fr-FR" sz="1200" b="0" dirty="0">
                <a:solidFill>
                  <a:srgbClr val="B11B39"/>
                </a:solidFill>
                <a:latin typeface="+mn-lt"/>
              </a:rPr>
              <a:t>Aveline CLOITRE</a:t>
            </a:r>
            <a:br>
              <a:rPr lang="fr-FR" sz="1200" b="0" dirty="0">
                <a:solidFill>
                  <a:srgbClr val="B11B39"/>
                </a:solidFill>
                <a:latin typeface="+mn-lt"/>
              </a:rPr>
            </a:br>
            <a:r>
              <a:rPr lang="fr-FR" sz="1200" b="0" dirty="0">
                <a:solidFill>
                  <a:srgbClr val="B11B39"/>
                </a:solidFill>
                <a:latin typeface="+mn-lt"/>
              </a:rPr>
              <a:t>PhD </a:t>
            </a:r>
            <a:r>
              <a:rPr lang="fr-FR" sz="1200" b="0" dirty="0" err="1">
                <a:solidFill>
                  <a:srgbClr val="B11B39"/>
                </a:solidFill>
                <a:latin typeface="+mn-lt"/>
              </a:rPr>
              <a:t>Thesis</a:t>
            </a:r>
            <a:r>
              <a:rPr lang="fr-FR" sz="1200" b="0" dirty="0">
                <a:solidFill>
                  <a:srgbClr val="B11B39"/>
                </a:solidFill>
                <a:latin typeface="+mn-lt"/>
              </a:rPr>
              <a:t>: </a:t>
            </a:r>
            <a:r>
              <a:rPr lang="en-US" sz="1200" b="0" dirty="0">
                <a:solidFill>
                  <a:srgbClr val="B11B39"/>
                </a:solidFill>
                <a:latin typeface="+mn-lt"/>
              </a:rPr>
              <a:t>ENTREPRENEURIAL DYNAMICS IN THE SPACE ECOSYSTEM</a:t>
            </a:r>
          </a:p>
          <a:p>
            <a:pPr>
              <a:lnSpc>
                <a:spcPct val="100000"/>
              </a:lnSpc>
              <a:spcAft>
                <a:spcPts val="0"/>
              </a:spcAft>
            </a:pPr>
            <a:r>
              <a:rPr lang="en-US" sz="1200" b="0" dirty="0">
                <a:solidFill>
                  <a:srgbClr val="B11B39"/>
                </a:solidFill>
                <a:latin typeface="+mn-lt"/>
              </a:rPr>
              <a:t>Doctoral consortium</a:t>
            </a:r>
          </a:p>
          <a:p>
            <a:pPr>
              <a:lnSpc>
                <a:spcPct val="100000"/>
              </a:lnSpc>
            </a:pPr>
            <a:r>
              <a:rPr lang="en-US" sz="1200" b="0" i="1" dirty="0">
                <a:solidFill>
                  <a:srgbClr val="B11B39"/>
                </a:solidFill>
                <a:latin typeface="+mn-lt"/>
              </a:rPr>
              <a:t>CIFEPME Conference, October 2022</a:t>
            </a:r>
            <a:endParaRPr lang="fr-FR" sz="1200" b="0" dirty="0">
              <a:solidFill>
                <a:srgbClr val="B11B39"/>
              </a:solidFill>
              <a:latin typeface="+mn-lt"/>
            </a:endParaRPr>
          </a:p>
        </p:txBody>
      </p:sp>
      <p:graphicFrame>
        <p:nvGraphicFramePr>
          <p:cNvPr id="11" name="Diagramme 10">
            <a:extLst>
              <a:ext uri="{FF2B5EF4-FFF2-40B4-BE49-F238E27FC236}">
                <a16:creationId xmlns:a16="http://schemas.microsoft.com/office/drawing/2014/main" id="{308CE52F-EBB5-E486-4F9D-85BA4FDCF8AA}"/>
              </a:ext>
            </a:extLst>
          </p:cNvPr>
          <p:cNvGraphicFramePr/>
          <p:nvPr>
            <p:extLst>
              <p:ext uri="{D42A27DB-BD31-4B8C-83A1-F6EECF244321}">
                <p14:modId xmlns:p14="http://schemas.microsoft.com/office/powerpoint/2010/main" val="366378078"/>
              </p:ext>
            </p:extLst>
          </p:nvPr>
        </p:nvGraphicFramePr>
        <p:xfrm>
          <a:off x="0" y="6198577"/>
          <a:ext cx="11616000" cy="6594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2" name="Image 11">
            <a:extLst>
              <a:ext uri="{FF2B5EF4-FFF2-40B4-BE49-F238E27FC236}">
                <a16:creationId xmlns:a16="http://schemas.microsoft.com/office/drawing/2014/main" id="{60F5982F-7556-6C0D-A498-464D6FFFC0B4}"/>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28103" y="69079"/>
            <a:ext cx="1248489" cy="834455"/>
          </a:xfrm>
          <a:prstGeom prst="rect">
            <a:avLst/>
          </a:prstGeom>
          <a:noFill/>
          <a:ln>
            <a:noFill/>
          </a:ln>
        </p:spPr>
      </p:pic>
    </p:spTree>
    <p:extLst>
      <p:ext uri="{BB962C8B-B14F-4D97-AF65-F5344CB8AC3E}">
        <p14:creationId xmlns:p14="http://schemas.microsoft.com/office/powerpoint/2010/main" val="1671815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a:extLst>
              <a:ext uri="{FF2B5EF4-FFF2-40B4-BE49-F238E27FC236}">
                <a16:creationId xmlns:a16="http://schemas.microsoft.com/office/drawing/2014/main" id="{E881BA5A-D257-4C4B-B9E5-2B527CD43E27}"/>
              </a:ext>
            </a:extLst>
          </p:cNvPr>
          <p:cNvCxnSpPr>
            <a:cxnSpLocks/>
          </p:cNvCxnSpPr>
          <p:nvPr/>
        </p:nvCxnSpPr>
        <p:spPr>
          <a:xfrm>
            <a:off x="2933496" y="3339703"/>
            <a:ext cx="0" cy="1011044"/>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C3448012-AD48-CE4B-AF2B-6FD8FD29E047}"/>
              </a:ext>
            </a:extLst>
          </p:cNvPr>
          <p:cNvSpPr txBox="1"/>
          <p:nvPr/>
        </p:nvSpPr>
        <p:spPr>
          <a:xfrm>
            <a:off x="2933496" y="3429000"/>
            <a:ext cx="6325007" cy="832450"/>
          </a:xfrm>
          <a:prstGeom prst="rect">
            <a:avLst/>
          </a:prstGeom>
          <a:noFill/>
        </p:spPr>
        <p:txBody>
          <a:bodyPr wrap="square" lIns="360000" rtlCol="0" anchor="ctr" anchorCtr="0">
            <a:noAutofit/>
          </a:bodyPr>
          <a:lstStyle/>
          <a:p>
            <a:pPr>
              <a:lnSpc>
                <a:spcPts val="3800"/>
              </a:lnSpc>
            </a:pPr>
            <a:r>
              <a:rPr lang="fr-FR" sz="4000" b="1" dirty="0"/>
              <a:t>1. </a:t>
            </a:r>
            <a:r>
              <a:rPr lang="fr-FR" sz="4000" b="1" dirty="0" err="1"/>
              <a:t>Research</a:t>
            </a:r>
            <a:r>
              <a:rPr lang="fr-FR" sz="4000" b="1" dirty="0"/>
              <a:t> objectives</a:t>
            </a:r>
          </a:p>
        </p:txBody>
      </p:sp>
      <p:sp>
        <p:nvSpPr>
          <p:cNvPr id="4" name="Rectangle 3">
            <a:extLst>
              <a:ext uri="{FF2B5EF4-FFF2-40B4-BE49-F238E27FC236}">
                <a16:creationId xmlns:a16="http://schemas.microsoft.com/office/drawing/2014/main" id="{3E5D40FD-02AE-4829-8CE7-7FFF84C4C66D}"/>
              </a:ext>
            </a:extLst>
          </p:cNvPr>
          <p:cNvSpPr/>
          <p:nvPr/>
        </p:nvSpPr>
        <p:spPr>
          <a:xfrm>
            <a:off x="0" y="0"/>
            <a:ext cx="12192000" cy="9083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a:extLst>
              <a:ext uri="{FF2B5EF4-FFF2-40B4-BE49-F238E27FC236}">
                <a16:creationId xmlns:a16="http://schemas.microsoft.com/office/drawing/2014/main" id="{3D72C3AB-A711-D885-0FB5-C6BB4AD3D50A}"/>
              </a:ext>
            </a:extLst>
          </p:cNvPr>
          <p:cNvPicPr>
            <a:picLocks noChangeAspect="1"/>
          </p:cNvPicPr>
          <p:nvPr/>
        </p:nvPicPr>
        <p:blipFill rotWithShape="1">
          <a:blip r:embed="rId2">
            <a:extLst>
              <a:ext uri="{28A0092B-C50C-407E-A947-70E740481C1C}">
                <a14:useLocalDpi xmlns:a14="http://schemas.microsoft.com/office/drawing/2010/main" val="0"/>
              </a:ext>
            </a:extLst>
          </a:blip>
          <a:srcRect r="60691"/>
          <a:stretch/>
        </p:blipFill>
        <p:spPr>
          <a:xfrm>
            <a:off x="7932277" y="101854"/>
            <a:ext cx="2476689" cy="768903"/>
          </a:xfrm>
          <a:prstGeom prst="rect">
            <a:avLst/>
          </a:prstGeom>
        </p:spPr>
      </p:pic>
      <p:pic>
        <p:nvPicPr>
          <p:cNvPr id="8" name="Image 7" descr="Une image contenant texte, clipart&#10;&#10;Description générée automatiquement">
            <a:extLst>
              <a:ext uri="{FF2B5EF4-FFF2-40B4-BE49-F238E27FC236}">
                <a16:creationId xmlns:a16="http://schemas.microsoft.com/office/drawing/2014/main" id="{95B1045A-20EC-1DE4-DAA6-B30D96C3C7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8966" y="69079"/>
            <a:ext cx="1671664" cy="834455"/>
          </a:xfrm>
          <a:prstGeom prst="rect">
            <a:avLst/>
          </a:prstGeom>
        </p:spPr>
      </p:pic>
      <p:sp>
        <p:nvSpPr>
          <p:cNvPr id="9" name="Titre 1">
            <a:extLst>
              <a:ext uri="{FF2B5EF4-FFF2-40B4-BE49-F238E27FC236}">
                <a16:creationId xmlns:a16="http://schemas.microsoft.com/office/drawing/2014/main" id="{CB96DB1E-1EB5-C0E2-088E-111BC102DD25}"/>
              </a:ext>
            </a:extLst>
          </p:cNvPr>
          <p:cNvSpPr txBox="1">
            <a:spLocks/>
          </p:cNvSpPr>
          <p:nvPr/>
        </p:nvSpPr>
        <p:spPr>
          <a:xfrm>
            <a:off x="423116" y="69079"/>
            <a:ext cx="7397791" cy="1084149"/>
          </a:xfrm>
          <a:prstGeom prst="rect">
            <a:avLst/>
          </a:prstGeom>
        </p:spPr>
        <p:txBody>
          <a:bodyPr/>
          <a:lstStyle>
            <a:lvl1pPr algn="l" defTabSz="914400" rtl="0" eaLnBrk="1" fontAlgn="t" latinLnBrk="0" hangingPunct="1">
              <a:lnSpc>
                <a:spcPts val="3000"/>
              </a:lnSpc>
              <a:spcBef>
                <a:spcPct val="0"/>
              </a:spcBef>
              <a:spcAft>
                <a:spcPts val="1400"/>
              </a:spcAft>
              <a:buNone/>
              <a:defRPr sz="3000" b="1" i="0" kern="1200" baseline="0">
                <a:solidFill>
                  <a:schemeClr val="tx1"/>
                </a:solidFill>
                <a:latin typeface="Century Gothic" panose="020B0502020202020204" pitchFamily="34" charset="0"/>
                <a:ea typeface="+mj-ea"/>
                <a:cs typeface="+mj-cs"/>
              </a:defRPr>
            </a:lvl1pPr>
          </a:lstStyle>
          <a:p>
            <a:pPr>
              <a:lnSpc>
                <a:spcPct val="100000"/>
              </a:lnSpc>
              <a:spcAft>
                <a:spcPts val="0"/>
              </a:spcAft>
            </a:pPr>
            <a:r>
              <a:rPr lang="fr-FR" sz="1200" b="0" dirty="0">
                <a:solidFill>
                  <a:srgbClr val="B11B39"/>
                </a:solidFill>
                <a:latin typeface="+mn-lt"/>
              </a:rPr>
              <a:t>Aveline CLOITRE</a:t>
            </a:r>
            <a:br>
              <a:rPr lang="fr-FR" sz="1200" b="0" dirty="0">
                <a:solidFill>
                  <a:srgbClr val="B11B39"/>
                </a:solidFill>
                <a:latin typeface="+mn-lt"/>
              </a:rPr>
            </a:br>
            <a:r>
              <a:rPr lang="fr-FR" sz="1200" b="0" dirty="0">
                <a:solidFill>
                  <a:srgbClr val="B11B39"/>
                </a:solidFill>
                <a:latin typeface="+mn-lt"/>
              </a:rPr>
              <a:t>PhD </a:t>
            </a:r>
            <a:r>
              <a:rPr lang="fr-FR" sz="1200" b="0" dirty="0" err="1">
                <a:solidFill>
                  <a:srgbClr val="B11B39"/>
                </a:solidFill>
                <a:latin typeface="+mn-lt"/>
              </a:rPr>
              <a:t>Thesis</a:t>
            </a:r>
            <a:r>
              <a:rPr lang="fr-FR" sz="1200" b="0" dirty="0">
                <a:solidFill>
                  <a:srgbClr val="B11B39"/>
                </a:solidFill>
                <a:latin typeface="+mn-lt"/>
              </a:rPr>
              <a:t>: </a:t>
            </a:r>
            <a:r>
              <a:rPr lang="en-US" sz="1200" b="0" dirty="0">
                <a:solidFill>
                  <a:srgbClr val="B11B39"/>
                </a:solidFill>
                <a:latin typeface="+mn-lt"/>
              </a:rPr>
              <a:t>ENTREPRENEURIAL DYNAMICS IN THE SPACE ECOSYSTEM</a:t>
            </a:r>
          </a:p>
          <a:p>
            <a:pPr>
              <a:lnSpc>
                <a:spcPct val="100000"/>
              </a:lnSpc>
              <a:spcAft>
                <a:spcPts val="0"/>
              </a:spcAft>
            </a:pPr>
            <a:r>
              <a:rPr lang="en-US" sz="1200" b="0" dirty="0">
                <a:solidFill>
                  <a:srgbClr val="B11B39"/>
                </a:solidFill>
                <a:latin typeface="+mn-lt"/>
              </a:rPr>
              <a:t>Doctoral consortium</a:t>
            </a:r>
          </a:p>
          <a:p>
            <a:pPr>
              <a:lnSpc>
                <a:spcPct val="100000"/>
              </a:lnSpc>
            </a:pPr>
            <a:r>
              <a:rPr lang="en-US" sz="1200" b="0" i="1" dirty="0">
                <a:solidFill>
                  <a:srgbClr val="B11B39"/>
                </a:solidFill>
                <a:latin typeface="+mn-lt"/>
              </a:rPr>
              <a:t>CIFEPME Conference, October 2022</a:t>
            </a:r>
            <a:endParaRPr lang="fr-FR" sz="1200" b="0" dirty="0">
              <a:solidFill>
                <a:srgbClr val="B11B39"/>
              </a:solidFill>
              <a:latin typeface="+mn-lt"/>
            </a:endParaRPr>
          </a:p>
        </p:txBody>
      </p:sp>
      <p:pic>
        <p:nvPicPr>
          <p:cNvPr id="2" name="Image 1">
            <a:extLst>
              <a:ext uri="{FF2B5EF4-FFF2-40B4-BE49-F238E27FC236}">
                <a16:creationId xmlns:a16="http://schemas.microsoft.com/office/drawing/2014/main" id="{CBC1CE2D-9FDA-ADB6-CE53-1599061031F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8103" y="69079"/>
            <a:ext cx="1248489" cy="834455"/>
          </a:xfrm>
          <a:prstGeom prst="rect">
            <a:avLst/>
          </a:prstGeom>
          <a:noFill/>
          <a:ln>
            <a:noFill/>
          </a:ln>
        </p:spPr>
      </p:pic>
    </p:spTree>
    <p:extLst>
      <p:ext uri="{BB962C8B-B14F-4D97-AF65-F5344CB8AC3E}">
        <p14:creationId xmlns:p14="http://schemas.microsoft.com/office/powerpoint/2010/main" val="927872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a:extLst>
              <a:ext uri="{FF2B5EF4-FFF2-40B4-BE49-F238E27FC236}">
                <a16:creationId xmlns:a16="http://schemas.microsoft.com/office/drawing/2014/main" id="{E881BA5A-D257-4C4B-B9E5-2B527CD43E27}"/>
              </a:ext>
            </a:extLst>
          </p:cNvPr>
          <p:cNvCxnSpPr>
            <a:cxnSpLocks/>
          </p:cNvCxnSpPr>
          <p:nvPr/>
        </p:nvCxnSpPr>
        <p:spPr>
          <a:xfrm>
            <a:off x="4325164" y="3339703"/>
            <a:ext cx="0" cy="1011044"/>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C3448012-AD48-CE4B-AF2B-6FD8FD29E047}"/>
              </a:ext>
            </a:extLst>
          </p:cNvPr>
          <p:cNvSpPr txBox="1"/>
          <p:nvPr/>
        </p:nvSpPr>
        <p:spPr>
          <a:xfrm>
            <a:off x="4459153" y="3429000"/>
            <a:ext cx="3273693" cy="832450"/>
          </a:xfrm>
          <a:prstGeom prst="rect">
            <a:avLst/>
          </a:prstGeom>
          <a:noFill/>
        </p:spPr>
        <p:txBody>
          <a:bodyPr wrap="square" lIns="360000" rtlCol="0" anchor="ctr" anchorCtr="0">
            <a:noAutofit/>
          </a:bodyPr>
          <a:lstStyle/>
          <a:p>
            <a:pPr>
              <a:lnSpc>
                <a:spcPts val="3800"/>
              </a:lnSpc>
            </a:pPr>
            <a:r>
              <a:rPr lang="fr-FR" sz="4000" b="1" dirty="0"/>
              <a:t>4. Progress</a:t>
            </a:r>
          </a:p>
        </p:txBody>
      </p:sp>
      <p:sp>
        <p:nvSpPr>
          <p:cNvPr id="4" name="Rectangle 3">
            <a:extLst>
              <a:ext uri="{FF2B5EF4-FFF2-40B4-BE49-F238E27FC236}">
                <a16:creationId xmlns:a16="http://schemas.microsoft.com/office/drawing/2014/main" id="{3E5D40FD-02AE-4829-8CE7-7FFF84C4C66D}"/>
              </a:ext>
            </a:extLst>
          </p:cNvPr>
          <p:cNvSpPr/>
          <p:nvPr/>
        </p:nvSpPr>
        <p:spPr>
          <a:xfrm>
            <a:off x="0" y="0"/>
            <a:ext cx="12192000" cy="9083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a:extLst>
              <a:ext uri="{FF2B5EF4-FFF2-40B4-BE49-F238E27FC236}">
                <a16:creationId xmlns:a16="http://schemas.microsoft.com/office/drawing/2014/main" id="{3D72C3AB-A711-D885-0FB5-C6BB4AD3D50A}"/>
              </a:ext>
            </a:extLst>
          </p:cNvPr>
          <p:cNvPicPr>
            <a:picLocks noChangeAspect="1"/>
          </p:cNvPicPr>
          <p:nvPr/>
        </p:nvPicPr>
        <p:blipFill rotWithShape="1">
          <a:blip r:embed="rId2">
            <a:extLst>
              <a:ext uri="{28A0092B-C50C-407E-A947-70E740481C1C}">
                <a14:useLocalDpi xmlns:a14="http://schemas.microsoft.com/office/drawing/2010/main" val="0"/>
              </a:ext>
            </a:extLst>
          </a:blip>
          <a:srcRect r="60691"/>
          <a:stretch/>
        </p:blipFill>
        <p:spPr>
          <a:xfrm>
            <a:off x="7932277" y="101854"/>
            <a:ext cx="2476689" cy="768903"/>
          </a:xfrm>
          <a:prstGeom prst="rect">
            <a:avLst/>
          </a:prstGeom>
        </p:spPr>
      </p:pic>
      <p:pic>
        <p:nvPicPr>
          <p:cNvPr id="8" name="Image 7" descr="Une image contenant texte, clipart&#10;&#10;Description générée automatiquement">
            <a:extLst>
              <a:ext uri="{FF2B5EF4-FFF2-40B4-BE49-F238E27FC236}">
                <a16:creationId xmlns:a16="http://schemas.microsoft.com/office/drawing/2014/main" id="{95B1045A-20EC-1DE4-DAA6-B30D96C3C7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8966" y="69079"/>
            <a:ext cx="1671664" cy="834455"/>
          </a:xfrm>
          <a:prstGeom prst="rect">
            <a:avLst/>
          </a:prstGeom>
        </p:spPr>
      </p:pic>
      <p:sp>
        <p:nvSpPr>
          <p:cNvPr id="2" name="Titre 1">
            <a:extLst>
              <a:ext uri="{FF2B5EF4-FFF2-40B4-BE49-F238E27FC236}">
                <a16:creationId xmlns:a16="http://schemas.microsoft.com/office/drawing/2014/main" id="{BC9F71CB-82C8-50BC-19EC-F6F95244BCE2}"/>
              </a:ext>
            </a:extLst>
          </p:cNvPr>
          <p:cNvSpPr txBox="1">
            <a:spLocks/>
          </p:cNvSpPr>
          <p:nvPr/>
        </p:nvSpPr>
        <p:spPr>
          <a:xfrm>
            <a:off x="423116" y="69079"/>
            <a:ext cx="7397791" cy="1084149"/>
          </a:xfrm>
          <a:prstGeom prst="rect">
            <a:avLst/>
          </a:prstGeom>
        </p:spPr>
        <p:txBody>
          <a:bodyPr/>
          <a:lstStyle>
            <a:lvl1pPr algn="l" defTabSz="914400" rtl="0" eaLnBrk="1" fontAlgn="t" latinLnBrk="0" hangingPunct="1">
              <a:lnSpc>
                <a:spcPts val="3000"/>
              </a:lnSpc>
              <a:spcBef>
                <a:spcPct val="0"/>
              </a:spcBef>
              <a:spcAft>
                <a:spcPts val="1400"/>
              </a:spcAft>
              <a:buNone/>
              <a:defRPr sz="3000" b="1" i="0" kern="1200" baseline="0">
                <a:solidFill>
                  <a:schemeClr val="tx1"/>
                </a:solidFill>
                <a:latin typeface="Century Gothic" panose="020B0502020202020204" pitchFamily="34" charset="0"/>
                <a:ea typeface="+mj-ea"/>
                <a:cs typeface="+mj-cs"/>
              </a:defRPr>
            </a:lvl1pPr>
          </a:lstStyle>
          <a:p>
            <a:pPr>
              <a:lnSpc>
                <a:spcPct val="100000"/>
              </a:lnSpc>
              <a:spcAft>
                <a:spcPts val="0"/>
              </a:spcAft>
            </a:pPr>
            <a:r>
              <a:rPr lang="fr-FR" sz="1200" b="0" dirty="0">
                <a:solidFill>
                  <a:srgbClr val="B11B39"/>
                </a:solidFill>
                <a:latin typeface="+mn-lt"/>
              </a:rPr>
              <a:t>Aveline CLOITRE</a:t>
            </a:r>
            <a:br>
              <a:rPr lang="fr-FR" sz="1200" b="0" dirty="0">
                <a:solidFill>
                  <a:srgbClr val="B11B39"/>
                </a:solidFill>
                <a:latin typeface="+mn-lt"/>
              </a:rPr>
            </a:br>
            <a:r>
              <a:rPr lang="fr-FR" sz="1200" b="0" dirty="0">
                <a:solidFill>
                  <a:srgbClr val="B11B39"/>
                </a:solidFill>
                <a:latin typeface="+mn-lt"/>
              </a:rPr>
              <a:t>PhD </a:t>
            </a:r>
            <a:r>
              <a:rPr lang="fr-FR" sz="1200" b="0" dirty="0" err="1">
                <a:solidFill>
                  <a:srgbClr val="B11B39"/>
                </a:solidFill>
                <a:latin typeface="+mn-lt"/>
              </a:rPr>
              <a:t>Thesis</a:t>
            </a:r>
            <a:r>
              <a:rPr lang="fr-FR" sz="1200" b="0" dirty="0">
                <a:solidFill>
                  <a:srgbClr val="B11B39"/>
                </a:solidFill>
                <a:latin typeface="+mn-lt"/>
              </a:rPr>
              <a:t>: </a:t>
            </a:r>
            <a:r>
              <a:rPr lang="en-US" sz="1200" b="0" dirty="0">
                <a:solidFill>
                  <a:srgbClr val="B11B39"/>
                </a:solidFill>
                <a:latin typeface="+mn-lt"/>
              </a:rPr>
              <a:t>ENTREPRENEURIAL DYNAMICS IN THE SPACE ECOSYSTEM</a:t>
            </a:r>
          </a:p>
          <a:p>
            <a:pPr>
              <a:lnSpc>
                <a:spcPct val="100000"/>
              </a:lnSpc>
              <a:spcAft>
                <a:spcPts val="0"/>
              </a:spcAft>
            </a:pPr>
            <a:r>
              <a:rPr lang="en-US" sz="1200" b="0" dirty="0">
                <a:solidFill>
                  <a:srgbClr val="B11B39"/>
                </a:solidFill>
                <a:latin typeface="+mn-lt"/>
              </a:rPr>
              <a:t>Doctoral consortium</a:t>
            </a:r>
          </a:p>
          <a:p>
            <a:pPr>
              <a:lnSpc>
                <a:spcPct val="100000"/>
              </a:lnSpc>
            </a:pPr>
            <a:r>
              <a:rPr lang="en-US" sz="1200" b="0" i="1" dirty="0">
                <a:solidFill>
                  <a:srgbClr val="B11B39"/>
                </a:solidFill>
                <a:latin typeface="+mn-lt"/>
              </a:rPr>
              <a:t>CIFEPME Conference, October 2022</a:t>
            </a:r>
            <a:endParaRPr lang="fr-FR" sz="1200" b="0" dirty="0">
              <a:solidFill>
                <a:srgbClr val="B11B39"/>
              </a:solidFill>
              <a:latin typeface="+mn-lt"/>
            </a:endParaRPr>
          </a:p>
        </p:txBody>
      </p:sp>
      <p:pic>
        <p:nvPicPr>
          <p:cNvPr id="5" name="Image 4">
            <a:extLst>
              <a:ext uri="{FF2B5EF4-FFF2-40B4-BE49-F238E27FC236}">
                <a16:creationId xmlns:a16="http://schemas.microsoft.com/office/drawing/2014/main" id="{786833B8-94B7-A98B-388C-CBC734748A6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8103" y="69079"/>
            <a:ext cx="1248489" cy="834455"/>
          </a:xfrm>
          <a:prstGeom prst="rect">
            <a:avLst/>
          </a:prstGeom>
          <a:noFill/>
          <a:ln>
            <a:noFill/>
          </a:ln>
        </p:spPr>
      </p:pic>
    </p:spTree>
    <p:extLst>
      <p:ext uri="{BB962C8B-B14F-4D97-AF65-F5344CB8AC3E}">
        <p14:creationId xmlns:p14="http://schemas.microsoft.com/office/powerpoint/2010/main" val="1025015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A106E53-E7A8-1247-9799-A6026C26C75E}"/>
              </a:ext>
            </a:extLst>
          </p:cNvPr>
          <p:cNvSpPr>
            <a:spLocks noGrp="1"/>
          </p:cNvSpPr>
          <p:nvPr>
            <p:ph type="body" sz="quarter" idx="13"/>
          </p:nvPr>
        </p:nvSpPr>
        <p:spPr>
          <a:xfrm>
            <a:off x="685800" y="1005388"/>
            <a:ext cx="10930200" cy="555453"/>
          </a:xfrm>
        </p:spPr>
        <p:txBody>
          <a:bodyPr/>
          <a:lstStyle/>
          <a:p>
            <a:pPr lvl="2">
              <a:lnSpc>
                <a:spcPts val="3000"/>
              </a:lnSpc>
              <a:spcAft>
                <a:spcPts val="1400"/>
              </a:spcAft>
            </a:pPr>
            <a:r>
              <a:rPr lang="fr-FR" dirty="0">
                <a:solidFill>
                  <a:srgbClr val="C00000"/>
                </a:solidFill>
              </a:rPr>
              <a:t>Progress</a:t>
            </a:r>
          </a:p>
        </p:txBody>
      </p:sp>
      <p:sp>
        <p:nvSpPr>
          <p:cNvPr id="6" name="Espace réservé du numéro de diapositive 5">
            <a:extLst>
              <a:ext uri="{FF2B5EF4-FFF2-40B4-BE49-F238E27FC236}">
                <a16:creationId xmlns:a16="http://schemas.microsoft.com/office/drawing/2014/main" id="{5516F106-689E-544B-881D-2719C9D93053}"/>
              </a:ext>
            </a:extLst>
          </p:cNvPr>
          <p:cNvSpPr>
            <a:spLocks noGrp="1"/>
          </p:cNvSpPr>
          <p:nvPr>
            <p:ph type="sldNum" sz="quarter" idx="16"/>
          </p:nvPr>
        </p:nvSpPr>
        <p:spPr/>
        <p:txBody>
          <a:bodyPr/>
          <a:lstStyle/>
          <a:p>
            <a:fld id="{2B623574-9FE8-49F6-A313-28ADE217C817}" type="slidenum">
              <a:rPr lang="fr-FR" smtClean="0"/>
              <a:pPr/>
              <a:t>21</a:t>
            </a:fld>
            <a:endParaRPr lang="fr-FR"/>
          </a:p>
        </p:txBody>
      </p:sp>
      <p:sp>
        <p:nvSpPr>
          <p:cNvPr id="9" name="Rectangle 8">
            <a:extLst>
              <a:ext uri="{FF2B5EF4-FFF2-40B4-BE49-F238E27FC236}">
                <a16:creationId xmlns:a16="http://schemas.microsoft.com/office/drawing/2014/main" id="{D4723CA4-96DC-4E98-BE37-55C2ACED9953}"/>
              </a:ext>
            </a:extLst>
          </p:cNvPr>
          <p:cNvSpPr/>
          <p:nvPr/>
        </p:nvSpPr>
        <p:spPr>
          <a:xfrm>
            <a:off x="9808464" y="0"/>
            <a:ext cx="2383536" cy="920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Image 13">
            <a:extLst>
              <a:ext uri="{FF2B5EF4-FFF2-40B4-BE49-F238E27FC236}">
                <a16:creationId xmlns:a16="http://schemas.microsoft.com/office/drawing/2014/main" id="{B7AFABD8-5B36-3EA8-A176-5228C24A0EC4}"/>
              </a:ext>
            </a:extLst>
          </p:cNvPr>
          <p:cNvPicPr>
            <a:picLocks noChangeAspect="1"/>
          </p:cNvPicPr>
          <p:nvPr/>
        </p:nvPicPr>
        <p:blipFill rotWithShape="1">
          <a:blip r:embed="rId2">
            <a:extLst>
              <a:ext uri="{28A0092B-C50C-407E-A947-70E740481C1C}">
                <a14:useLocalDpi xmlns:a14="http://schemas.microsoft.com/office/drawing/2010/main" val="0"/>
              </a:ext>
            </a:extLst>
          </a:blip>
          <a:srcRect r="60691"/>
          <a:stretch/>
        </p:blipFill>
        <p:spPr>
          <a:xfrm>
            <a:off x="7932277" y="101854"/>
            <a:ext cx="2476689" cy="768903"/>
          </a:xfrm>
          <a:prstGeom prst="rect">
            <a:avLst/>
          </a:prstGeom>
        </p:spPr>
      </p:pic>
      <p:pic>
        <p:nvPicPr>
          <p:cNvPr id="15" name="Image 14" descr="Une image contenant texte, clipart&#10;&#10;Description générée automatiquement">
            <a:extLst>
              <a:ext uri="{FF2B5EF4-FFF2-40B4-BE49-F238E27FC236}">
                <a16:creationId xmlns:a16="http://schemas.microsoft.com/office/drawing/2014/main" id="{82212A08-1108-5E24-1216-1C6A06F538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8966" y="69079"/>
            <a:ext cx="1671664" cy="834455"/>
          </a:xfrm>
          <a:prstGeom prst="rect">
            <a:avLst/>
          </a:prstGeom>
        </p:spPr>
      </p:pic>
      <p:sp>
        <p:nvSpPr>
          <p:cNvPr id="10" name="Espace réservé du texte 2">
            <a:extLst>
              <a:ext uri="{FF2B5EF4-FFF2-40B4-BE49-F238E27FC236}">
                <a16:creationId xmlns:a16="http://schemas.microsoft.com/office/drawing/2014/main" id="{9F226E9F-93E0-A69A-2CCE-953157913C1D}"/>
              </a:ext>
            </a:extLst>
          </p:cNvPr>
          <p:cNvSpPr txBox="1">
            <a:spLocks/>
          </p:cNvSpPr>
          <p:nvPr/>
        </p:nvSpPr>
        <p:spPr>
          <a:xfrm>
            <a:off x="663124" y="1939636"/>
            <a:ext cx="5526908" cy="4211673"/>
          </a:xfrm>
          <a:prstGeom prst="rect">
            <a:avLst/>
          </a:prstGeom>
        </p:spPr>
        <p:txBody>
          <a:bodyPr vert="horz" lIns="180000" tIns="46800" rIns="360000" bIns="45720" rtlCol="0">
            <a:noAutofit/>
          </a:bodyPr>
          <a:lstStyle>
            <a:lvl1pPr marL="0" indent="0" algn="l" defTabSz="914400" rtl="0" eaLnBrk="1" latinLnBrk="0" hangingPunct="1">
              <a:lnSpc>
                <a:spcPts val="3000"/>
              </a:lnSpc>
              <a:spcBef>
                <a:spcPts val="0"/>
              </a:spcBef>
              <a:spcAft>
                <a:spcPts val="1400"/>
              </a:spcAft>
              <a:buFontTx/>
              <a:buNone/>
              <a:defRPr sz="3600" b="1" kern="1200" baseline="0">
                <a:solidFill>
                  <a:srgbClr val="EB4E5F"/>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baseline="0">
                <a:solidFill>
                  <a:schemeClr val="accent2"/>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EB4E5F"/>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200"/>
              </a:spcBef>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542925" indent="-188913"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a:lstStyle>
          <a:p>
            <a:pPr>
              <a:lnSpc>
                <a:spcPct val="100000"/>
              </a:lnSpc>
            </a:pPr>
            <a:endParaRPr lang="fr-FR" sz="1800" b="0" dirty="0">
              <a:solidFill>
                <a:schemeClr val="tx1"/>
              </a:solidFill>
              <a:latin typeface="Corbel" panose="020B0503020204020204" pitchFamily="34" charset="0"/>
            </a:endParaRPr>
          </a:p>
        </p:txBody>
      </p:sp>
      <p:sp>
        <p:nvSpPr>
          <p:cNvPr id="19" name="ZoneTexte 18">
            <a:extLst>
              <a:ext uri="{FF2B5EF4-FFF2-40B4-BE49-F238E27FC236}">
                <a16:creationId xmlns:a16="http://schemas.microsoft.com/office/drawing/2014/main" id="{94828624-57EA-0C81-337B-DF7A4E12BDB4}"/>
              </a:ext>
            </a:extLst>
          </p:cNvPr>
          <p:cNvSpPr txBox="1"/>
          <p:nvPr/>
        </p:nvSpPr>
        <p:spPr>
          <a:xfrm>
            <a:off x="975726" y="2145708"/>
            <a:ext cx="3151910" cy="448584"/>
          </a:xfrm>
          <a:prstGeom prst="rect">
            <a:avLst/>
          </a:prstGeom>
          <a:noFill/>
        </p:spPr>
        <p:txBody>
          <a:bodyPr wrap="square">
            <a:spAutoFit/>
          </a:bodyPr>
          <a:lstStyle/>
          <a:p>
            <a:pPr marL="0" marR="0" lvl="2" algn="l" defTabSz="914400" rtl="0" eaLnBrk="1" fontAlgn="auto" latinLnBrk="0" hangingPunct="1">
              <a:lnSpc>
                <a:spcPts val="3000"/>
              </a:lnSpc>
              <a:spcBef>
                <a:spcPts val="0"/>
              </a:spcBef>
              <a:spcAft>
                <a:spcPts val="1400"/>
              </a:spcAft>
              <a:buClrTx/>
              <a:buSzTx/>
              <a:tabLst/>
              <a:defRPr/>
            </a:pPr>
            <a:endParaRPr kumimoji="0" lang="fr-FR"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7" name="Espace réservé du texte 2">
            <a:extLst>
              <a:ext uri="{FF2B5EF4-FFF2-40B4-BE49-F238E27FC236}">
                <a16:creationId xmlns:a16="http://schemas.microsoft.com/office/drawing/2014/main" id="{E247F8FA-B563-71A8-BAFC-79F8E2ECA22E}"/>
              </a:ext>
            </a:extLst>
          </p:cNvPr>
          <p:cNvSpPr txBox="1">
            <a:spLocks/>
          </p:cNvSpPr>
          <p:nvPr/>
        </p:nvSpPr>
        <p:spPr>
          <a:xfrm>
            <a:off x="685800" y="1939635"/>
            <a:ext cx="10930200" cy="3900447"/>
          </a:xfrm>
          <a:prstGeom prst="rect">
            <a:avLst/>
          </a:prstGeom>
        </p:spPr>
        <p:txBody>
          <a:bodyPr vert="horz" lIns="180000" tIns="46800" rIns="360000" bIns="45720" rtlCol="0">
            <a:noAutofit/>
          </a:bodyPr>
          <a:lstStyle>
            <a:lvl1pPr marL="0" indent="0" algn="l" defTabSz="914400" rtl="0" eaLnBrk="1" latinLnBrk="0" hangingPunct="1">
              <a:lnSpc>
                <a:spcPts val="3000"/>
              </a:lnSpc>
              <a:spcBef>
                <a:spcPts val="0"/>
              </a:spcBef>
              <a:spcAft>
                <a:spcPts val="1400"/>
              </a:spcAft>
              <a:buFontTx/>
              <a:buNone/>
              <a:defRPr sz="3600" b="1" kern="1200" baseline="0">
                <a:solidFill>
                  <a:srgbClr val="EB4E5F"/>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baseline="0">
                <a:solidFill>
                  <a:schemeClr val="accent2"/>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EB4E5F"/>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200"/>
              </a:spcBef>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542925" indent="-188913"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a:lstStyle>
          <a:p>
            <a:pPr lvl="2">
              <a:lnSpc>
                <a:spcPts val="3000"/>
              </a:lnSpc>
              <a:spcAft>
                <a:spcPts val="1400"/>
              </a:spcAft>
            </a:pPr>
            <a:endParaRPr lang="en-US" b="0" dirty="0">
              <a:solidFill>
                <a:schemeClr val="tx1"/>
              </a:solidFill>
              <a:latin typeface="Corbel" panose="020B0503020204020204" pitchFamily="34" charset="0"/>
            </a:endParaRPr>
          </a:p>
        </p:txBody>
      </p:sp>
      <p:sp>
        <p:nvSpPr>
          <p:cNvPr id="5" name="Titre 1">
            <a:extLst>
              <a:ext uri="{FF2B5EF4-FFF2-40B4-BE49-F238E27FC236}">
                <a16:creationId xmlns:a16="http://schemas.microsoft.com/office/drawing/2014/main" id="{823327F5-C095-5612-44AC-7FA2C3C615A2}"/>
              </a:ext>
            </a:extLst>
          </p:cNvPr>
          <p:cNvSpPr txBox="1">
            <a:spLocks/>
          </p:cNvSpPr>
          <p:nvPr/>
        </p:nvSpPr>
        <p:spPr>
          <a:xfrm>
            <a:off x="423116" y="69079"/>
            <a:ext cx="7397791" cy="1084149"/>
          </a:xfrm>
          <a:prstGeom prst="rect">
            <a:avLst/>
          </a:prstGeom>
        </p:spPr>
        <p:txBody>
          <a:bodyPr/>
          <a:lstStyle>
            <a:lvl1pPr algn="l" defTabSz="914400" rtl="0" eaLnBrk="1" fontAlgn="t" latinLnBrk="0" hangingPunct="1">
              <a:lnSpc>
                <a:spcPts val="3000"/>
              </a:lnSpc>
              <a:spcBef>
                <a:spcPct val="0"/>
              </a:spcBef>
              <a:spcAft>
                <a:spcPts val="1400"/>
              </a:spcAft>
              <a:buNone/>
              <a:defRPr sz="3000" b="1" i="0" kern="1200" baseline="0">
                <a:solidFill>
                  <a:schemeClr val="tx1"/>
                </a:solidFill>
                <a:latin typeface="Century Gothic" panose="020B0502020202020204" pitchFamily="34" charset="0"/>
                <a:ea typeface="+mj-ea"/>
                <a:cs typeface="+mj-cs"/>
              </a:defRPr>
            </a:lvl1pPr>
          </a:lstStyle>
          <a:p>
            <a:pPr>
              <a:lnSpc>
                <a:spcPct val="100000"/>
              </a:lnSpc>
              <a:spcAft>
                <a:spcPts val="0"/>
              </a:spcAft>
            </a:pPr>
            <a:r>
              <a:rPr lang="fr-FR" sz="1200" b="0" dirty="0">
                <a:solidFill>
                  <a:srgbClr val="B11B39"/>
                </a:solidFill>
                <a:latin typeface="+mn-lt"/>
              </a:rPr>
              <a:t>Aveline CLOITRE</a:t>
            </a:r>
            <a:br>
              <a:rPr lang="fr-FR" sz="1200" b="0" dirty="0">
                <a:solidFill>
                  <a:srgbClr val="B11B39"/>
                </a:solidFill>
                <a:latin typeface="+mn-lt"/>
              </a:rPr>
            </a:br>
            <a:r>
              <a:rPr lang="fr-FR" sz="1200" b="0" dirty="0">
                <a:solidFill>
                  <a:srgbClr val="B11B39"/>
                </a:solidFill>
                <a:latin typeface="+mn-lt"/>
              </a:rPr>
              <a:t>PhD </a:t>
            </a:r>
            <a:r>
              <a:rPr lang="fr-FR" sz="1200" b="0" dirty="0" err="1">
                <a:solidFill>
                  <a:srgbClr val="B11B39"/>
                </a:solidFill>
                <a:latin typeface="+mn-lt"/>
              </a:rPr>
              <a:t>Thesis</a:t>
            </a:r>
            <a:r>
              <a:rPr lang="fr-FR" sz="1200" b="0" dirty="0">
                <a:solidFill>
                  <a:srgbClr val="B11B39"/>
                </a:solidFill>
                <a:latin typeface="+mn-lt"/>
              </a:rPr>
              <a:t>: </a:t>
            </a:r>
            <a:r>
              <a:rPr lang="en-US" sz="1200" b="0" dirty="0">
                <a:solidFill>
                  <a:srgbClr val="B11B39"/>
                </a:solidFill>
                <a:latin typeface="+mn-lt"/>
              </a:rPr>
              <a:t>ENTREPRENEURIAL DYNAMICS IN THE SPACE ECOSYSTEM</a:t>
            </a:r>
          </a:p>
          <a:p>
            <a:pPr>
              <a:lnSpc>
                <a:spcPct val="100000"/>
              </a:lnSpc>
              <a:spcAft>
                <a:spcPts val="0"/>
              </a:spcAft>
            </a:pPr>
            <a:r>
              <a:rPr lang="en-US" sz="1200" b="0" dirty="0">
                <a:solidFill>
                  <a:srgbClr val="B11B39"/>
                </a:solidFill>
                <a:latin typeface="+mn-lt"/>
              </a:rPr>
              <a:t>Doctoral consortium</a:t>
            </a:r>
          </a:p>
          <a:p>
            <a:pPr>
              <a:lnSpc>
                <a:spcPct val="100000"/>
              </a:lnSpc>
            </a:pPr>
            <a:r>
              <a:rPr lang="en-US" sz="1200" b="0" i="1" dirty="0">
                <a:solidFill>
                  <a:srgbClr val="B11B39"/>
                </a:solidFill>
                <a:latin typeface="+mn-lt"/>
              </a:rPr>
              <a:t>CIFEPME Conference, October 2022</a:t>
            </a:r>
            <a:endParaRPr lang="fr-FR" sz="1200" b="0" dirty="0">
              <a:solidFill>
                <a:srgbClr val="B11B39"/>
              </a:solidFill>
              <a:latin typeface="+mn-lt"/>
            </a:endParaRPr>
          </a:p>
        </p:txBody>
      </p:sp>
      <p:graphicFrame>
        <p:nvGraphicFramePr>
          <p:cNvPr id="8" name="Diagramme 7">
            <a:extLst>
              <a:ext uri="{FF2B5EF4-FFF2-40B4-BE49-F238E27FC236}">
                <a16:creationId xmlns:a16="http://schemas.microsoft.com/office/drawing/2014/main" id="{2D07B6E7-3C1E-A7C4-0DE2-CA30FB064919}"/>
              </a:ext>
            </a:extLst>
          </p:cNvPr>
          <p:cNvGraphicFramePr/>
          <p:nvPr/>
        </p:nvGraphicFramePr>
        <p:xfrm>
          <a:off x="0" y="6198577"/>
          <a:ext cx="11616000" cy="6594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Image 10">
            <a:extLst>
              <a:ext uri="{FF2B5EF4-FFF2-40B4-BE49-F238E27FC236}">
                <a16:creationId xmlns:a16="http://schemas.microsoft.com/office/drawing/2014/main" id="{88A3563E-C6FF-C197-78E4-B8647477A5AA}"/>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28103" y="69079"/>
            <a:ext cx="1248489" cy="834455"/>
          </a:xfrm>
          <a:prstGeom prst="rect">
            <a:avLst/>
          </a:prstGeom>
          <a:noFill/>
          <a:ln>
            <a:noFill/>
          </a:ln>
        </p:spPr>
      </p:pic>
      <p:pic>
        <p:nvPicPr>
          <p:cNvPr id="4" name="Image 3">
            <a:extLst>
              <a:ext uri="{FF2B5EF4-FFF2-40B4-BE49-F238E27FC236}">
                <a16:creationId xmlns:a16="http://schemas.microsoft.com/office/drawing/2014/main" id="{7F0AF224-F8DC-1661-A18F-4884E2AB0753}"/>
              </a:ext>
            </a:extLst>
          </p:cNvPr>
          <p:cNvPicPr>
            <a:picLocks noChangeAspect="1"/>
          </p:cNvPicPr>
          <p:nvPr/>
        </p:nvPicPr>
        <p:blipFill>
          <a:blip r:embed="rId10"/>
          <a:stretch>
            <a:fillRect/>
          </a:stretch>
        </p:blipFill>
        <p:spPr>
          <a:xfrm>
            <a:off x="1676045" y="1375742"/>
            <a:ext cx="8919068" cy="4795915"/>
          </a:xfrm>
          <a:prstGeom prst="rect">
            <a:avLst/>
          </a:prstGeom>
        </p:spPr>
      </p:pic>
      <p:sp>
        <p:nvSpPr>
          <p:cNvPr id="7" name="Espace réservé du texte 2">
            <a:extLst>
              <a:ext uri="{FF2B5EF4-FFF2-40B4-BE49-F238E27FC236}">
                <a16:creationId xmlns:a16="http://schemas.microsoft.com/office/drawing/2014/main" id="{DFC20F39-00C2-C891-FF6A-6E28EAA51380}"/>
              </a:ext>
            </a:extLst>
          </p:cNvPr>
          <p:cNvSpPr txBox="1">
            <a:spLocks/>
          </p:cNvSpPr>
          <p:nvPr/>
        </p:nvSpPr>
        <p:spPr>
          <a:xfrm>
            <a:off x="1526958" y="5771663"/>
            <a:ext cx="8203451" cy="354439"/>
          </a:xfrm>
          <a:prstGeom prst="rect">
            <a:avLst/>
          </a:prstGeom>
          <a:solidFill>
            <a:schemeClr val="bg1"/>
          </a:solidFill>
        </p:spPr>
        <p:txBody>
          <a:bodyPr vert="horz" lIns="180000" tIns="46800" rIns="360000" bIns="45720" rtlCol="0">
            <a:noAutofit/>
          </a:bodyPr>
          <a:lstStyle>
            <a:lvl1pPr marL="0" indent="0" algn="l" defTabSz="914400" rtl="0" eaLnBrk="1" latinLnBrk="0" hangingPunct="1">
              <a:lnSpc>
                <a:spcPts val="3000"/>
              </a:lnSpc>
              <a:spcBef>
                <a:spcPts val="0"/>
              </a:spcBef>
              <a:spcAft>
                <a:spcPts val="1400"/>
              </a:spcAft>
              <a:buFontTx/>
              <a:buNone/>
              <a:defRPr sz="3600" b="1" kern="1200" baseline="0">
                <a:solidFill>
                  <a:srgbClr val="EB4E5F"/>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baseline="0">
                <a:solidFill>
                  <a:schemeClr val="accent2"/>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EB4E5F"/>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200"/>
              </a:spcBef>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542925" indent="-188913"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a:lstStyle>
          <a:p>
            <a:pPr lvl="2" algn="ctr">
              <a:lnSpc>
                <a:spcPct val="100000"/>
              </a:lnSpc>
              <a:spcAft>
                <a:spcPts val="1400"/>
              </a:spcAft>
            </a:pPr>
            <a:r>
              <a:rPr lang="fr-FR" sz="1200" b="0" i="1" dirty="0">
                <a:solidFill>
                  <a:schemeClr val="tx1"/>
                </a:solidFill>
                <a:latin typeface="Corbel" panose="020B0503020204020204" pitchFamily="34" charset="0"/>
              </a:rPr>
              <a:t>1st article (</a:t>
            </a:r>
            <a:r>
              <a:rPr lang="fr-FR" sz="1200" b="0" i="1" dirty="0" err="1">
                <a:solidFill>
                  <a:schemeClr val="tx1"/>
                </a:solidFill>
                <a:latin typeface="Corbel" panose="020B0503020204020204" pitchFamily="34" charset="0"/>
              </a:rPr>
              <a:t>secondary</a:t>
            </a:r>
            <a:r>
              <a:rPr lang="fr-FR" sz="1200" b="0" i="1" dirty="0">
                <a:solidFill>
                  <a:schemeClr val="tx1"/>
                </a:solidFill>
                <a:latin typeface="Corbel" panose="020B0503020204020204" pitchFamily="34" charset="0"/>
              </a:rPr>
              <a:t> data) – </a:t>
            </a:r>
            <a:r>
              <a:rPr lang="fr-FR" sz="1200" b="0" i="1" dirty="0" err="1">
                <a:solidFill>
                  <a:schemeClr val="tx1"/>
                </a:solidFill>
                <a:latin typeface="Corbel" panose="020B0503020204020204" pitchFamily="34" charset="0"/>
              </a:rPr>
              <a:t>Findings</a:t>
            </a:r>
            <a:r>
              <a:rPr lang="fr-FR" sz="1200" b="0" i="1" dirty="0">
                <a:solidFill>
                  <a:schemeClr val="tx1"/>
                </a:solidFill>
                <a:latin typeface="Corbel" panose="020B0503020204020204" pitchFamily="34" charset="0"/>
              </a:rPr>
              <a:t> – Evolution of the  </a:t>
            </a:r>
            <a:r>
              <a:rPr lang="fr-FR" sz="1200" b="0" i="1" dirty="0" err="1">
                <a:solidFill>
                  <a:schemeClr val="tx1"/>
                </a:solidFill>
                <a:latin typeface="Corbel" panose="020B0503020204020204" pitchFamily="34" charset="0"/>
              </a:rPr>
              <a:t>dynamic</a:t>
            </a:r>
            <a:r>
              <a:rPr lang="fr-FR" sz="1200" b="0" i="1" dirty="0">
                <a:solidFill>
                  <a:schemeClr val="tx1"/>
                </a:solidFill>
                <a:latin typeface="Corbel" panose="020B0503020204020204" pitchFamily="34" charset="0"/>
              </a:rPr>
              <a:t> </a:t>
            </a:r>
            <a:r>
              <a:rPr lang="fr-FR" sz="1200" b="0" i="1" dirty="0" err="1">
                <a:solidFill>
                  <a:schemeClr val="tx1"/>
                </a:solidFill>
                <a:latin typeface="Corbel" panose="020B0503020204020204" pitchFamily="34" charset="0"/>
              </a:rPr>
              <a:t>interplay</a:t>
            </a:r>
            <a:r>
              <a:rPr lang="fr-FR" sz="1200" b="0" i="1" dirty="0">
                <a:solidFill>
                  <a:schemeClr val="tx1"/>
                </a:solidFill>
                <a:latin typeface="Corbel" panose="020B0503020204020204" pitchFamily="34" charset="0"/>
              </a:rPr>
              <a:t> of the sphères of the </a:t>
            </a:r>
            <a:r>
              <a:rPr lang="fr-FR" sz="1200" b="0" i="1" dirty="0" err="1">
                <a:solidFill>
                  <a:schemeClr val="tx1"/>
                </a:solidFill>
                <a:latin typeface="Corbel" panose="020B0503020204020204" pitchFamily="34" charset="0"/>
              </a:rPr>
              <a:t>helix</a:t>
            </a:r>
            <a:r>
              <a:rPr lang="fr-FR" sz="1200" b="0" i="1" dirty="0">
                <a:solidFill>
                  <a:schemeClr val="tx1"/>
                </a:solidFill>
                <a:latin typeface="Corbel" panose="020B0503020204020204" pitchFamily="34" charset="0"/>
              </a:rPr>
              <a:t> model in the </a:t>
            </a:r>
            <a:r>
              <a:rPr lang="fr-FR" sz="1200" b="0" i="1" dirty="0" err="1">
                <a:solidFill>
                  <a:schemeClr val="tx1"/>
                </a:solidFill>
                <a:latin typeface="Corbel" panose="020B0503020204020204" pitchFamily="34" charset="0"/>
              </a:rPr>
              <a:t>space</a:t>
            </a:r>
            <a:r>
              <a:rPr lang="fr-FR" sz="1200" b="0" i="1" dirty="0">
                <a:solidFill>
                  <a:schemeClr val="tx1"/>
                </a:solidFill>
                <a:latin typeface="Corbel" panose="020B0503020204020204" pitchFamily="34" charset="0"/>
              </a:rPr>
              <a:t> EE</a:t>
            </a:r>
          </a:p>
        </p:txBody>
      </p:sp>
    </p:spTree>
    <p:extLst>
      <p:ext uri="{BB962C8B-B14F-4D97-AF65-F5344CB8AC3E}">
        <p14:creationId xmlns:p14="http://schemas.microsoft.com/office/powerpoint/2010/main" val="1796684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A106E53-E7A8-1247-9799-A6026C26C75E}"/>
              </a:ext>
            </a:extLst>
          </p:cNvPr>
          <p:cNvSpPr>
            <a:spLocks noGrp="1"/>
          </p:cNvSpPr>
          <p:nvPr>
            <p:ph type="body" sz="quarter" idx="13"/>
          </p:nvPr>
        </p:nvSpPr>
        <p:spPr>
          <a:xfrm>
            <a:off x="685800" y="1005388"/>
            <a:ext cx="10930200" cy="555453"/>
          </a:xfrm>
        </p:spPr>
        <p:txBody>
          <a:bodyPr/>
          <a:lstStyle/>
          <a:p>
            <a:pPr lvl="2">
              <a:lnSpc>
                <a:spcPts val="3000"/>
              </a:lnSpc>
              <a:spcAft>
                <a:spcPts val="1400"/>
              </a:spcAft>
            </a:pPr>
            <a:r>
              <a:rPr lang="fr-FR" dirty="0">
                <a:solidFill>
                  <a:srgbClr val="C00000"/>
                </a:solidFill>
              </a:rPr>
              <a:t>Progress</a:t>
            </a:r>
          </a:p>
        </p:txBody>
      </p:sp>
      <p:sp>
        <p:nvSpPr>
          <p:cNvPr id="6" name="Espace réservé du numéro de diapositive 5">
            <a:extLst>
              <a:ext uri="{FF2B5EF4-FFF2-40B4-BE49-F238E27FC236}">
                <a16:creationId xmlns:a16="http://schemas.microsoft.com/office/drawing/2014/main" id="{5516F106-689E-544B-881D-2719C9D93053}"/>
              </a:ext>
            </a:extLst>
          </p:cNvPr>
          <p:cNvSpPr>
            <a:spLocks noGrp="1"/>
          </p:cNvSpPr>
          <p:nvPr>
            <p:ph type="sldNum" sz="quarter" idx="16"/>
          </p:nvPr>
        </p:nvSpPr>
        <p:spPr/>
        <p:txBody>
          <a:bodyPr/>
          <a:lstStyle/>
          <a:p>
            <a:fld id="{2B623574-9FE8-49F6-A313-28ADE217C817}" type="slidenum">
              <a:rPr lang="fr-FR" smtClean="0"/>
              <a:pPr/>
              <a:t>22</a:t>
            </a:fld>
            <a:endParaRPr lang="fr-FR"/>
          </a:p>
        </p:txBody>
      </p:sp>
      <p:sp>
        <p:nvSpPr>
          <p:cNvPr id="9" name="Rectangle 8">
            <a:extLst>
              <a:ext uri="{FF2B5EF4-FFF2-40B4-BE49-F238E27FC236}">
                <a16:creationId xmlns:a16="http://schemas.microsoft.com/office/drawing/2014/main" id="{D4723CA4-96DC-4E98-BE37-55C2ACED9953}"/>
              </a:ext>
            </a:extLst>
          </p:cNvPr>
          <p:cNvSpPr/>
          <p:nvPr/>
        </p:nvSpPr>
        <p:spPr>
          <a:xfrm>
            <a:off x="9808464" y="0"/>
            <a:ext cx="2383536" cy="920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Image 13">
            <a:extLst>
              <a:ext uri="{FF2B5EF4-FFF2-40B4-BE49-F238E27FC236}">
                <a16:creationId xmlns:a16="http://schemas.microsoft.com/office/drawing/2014/main" id="{B7AFABD8-5B36-3EA8-A176-5228C24A0EC4}"/>
              </a:ext>
            </a:extLst>
          </p:cNvPr>
          <p:cNvPicPr>
            <a:picLocks noChangeAspect="1"/>
          </p:cNvPicPr>
          <p:nvPr/>
        </p:nvPicPr>
        <p:blipFill rotWithShape="1">
          <a:blip r:embed="rId2">
            <a:extLst>
              <a:ext uri="{28A0092B-C50C-407E-A947-70E740481C1C}">
                <a14:useLocalDpi xmlns:a14="http://schemas.microsoft.com/office/drawing/2010/main" val="0"/>
              </a:ext>
            </a:extLst>
          </a:blip>
          <a:srcRect r="60691"/>
          <a:stretch/>
        </p:blipFill>
        <p:spPr>
          <a:xfrm>
            <a:off x="7932277" y="101854"/>
            <a:ext cx="2476689" cy="768903"/>
          </a:xfrm>
          <a:prstGeom prst="rect">
            <a:avLst/>
          </a:prstGeom>
        </p:spPr>
      </p:pic>
      <p:pic>
        <p:nvPicPr>
          <p:cNvPr id="15" name="Image 14" descr="Une image contenant texte, clipart&#10;&#10;Description générée automatiquement">
            <a:extLst>
              <a:ext uri="{FF2B5EF4-FFF2-40B4-BE49-F238E27FC236}">
                <a16:creationId xmlns:a16="http://schemas.microsoft.com/office/drawing/2014/main" id="{82212A08-1108-5E24-1216-1C6A06F538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8966" y="69079"/>
            <a:ext cx="1671664" cy="834455"/>
          </a:xfrm>
          <a:prstGeom prst="rect">
            <a:avLst/>
          </a:prstGeom>
        </p:spPr>
      </p:pic>
      <p:sp>
        <p:nvSpPr>
          <p:cNvPr id="10" name="Espace réservé du texte 2">
            <a:extLst>
              <a:ext uri="{FF2B5EF4-FFF2-40B4-BE49-F238E27FC236}">
                <a16:creationId xmlns:a16="http://schemas.microsoft.com/office/drawing/2014/main" id="{9F226E9F-93E0-A69A-2CCE-953157913C1D}"/>
              </a:ext>
            </a:extLst>
          </p:cNvPr>
          <p:cNvSpPr txBox="1">
            <a:spLocks/>
          </p:cNvSpPr>
          <p:nvPr/>
        </p:nvSpPr>
        <p:spPr>
          <a:xfrm>
            <a:off x="663124" y="1939636"/>
            <a:ext cx="5526908" cy="4211673"/>
          </a:xfrm>
          <a:prstGeom prst="rect">
            <a:avLst/>
          </a:prstGeom>
        </p:spPr>
        <p:txBody>
          <a:bodyPr vert="horz" lIns="180000" tIns="46800" rIns="360000" bIns="45720" rtlCol="0">
            <a:noAutofit/>
          </a:bodyPr>
          <a:lstStyle>
            <a:lvl1pPr marL="0" indent="0" algn="l" defTabSz="914400" rtl="0" eaLnBrk="1" latinLnBrk="0" hangingPunct="1">
              <a:lnSpc>
                <a:spcPts val="3000"/>
              </a:lnSpc>
              <a:spcBef>
                <a:spcPts val="0"/>
              </a:spcBef>
              <a:spcAft>
                <a:spcPts val="1400"/>
              </a:spcAft>
              <a:buFontTx/>
              <a:buNone/>
              <a:defRPr sz="3600" b="1" kern="1200" baseline="0">
                <a:solidFill>
                  <a:srgbClr val="EB4E5F"/>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baseline="0">
                <a:solidFill>
                  <a:schemeClr val="accent2"/>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EB4E5F"/>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200"/>
              </a:spcBef>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542925" indent="-188913"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a:lstStyle>
          <a:p>
            <a:pPr>
              <a:lnSpc>
                <a:spcPct val="100000"/>
              </a:lnSpc>
            </a:pPr>
            <a:endParaRPr lang="fr-FR" sz="1800" b="0" dirty="0">
              <a:solidFill>
                <a:schemeClr val="tx1"/>
              </a:solidFill>
              <a:latin typeface="Corbel" panose="020B0503020204020204" pitchFamily="34" charset="0"/>
            </a:endParaRPr>
          </a:p>
        </p:txBody>
      </p:sp>
      <p:sp>
        <p:nvSpPr>
          <p:cNvPr id="19" name="ZoneTexte 18">
            <a:extLst>
              <a:ext uri="{FF2B5EF4-FFF2-40B4-BE49-F238E27FC236}">
                <a16:creationId xmlns:a16="http://schemas.microsoft.com/office/drawing/2014/main" id="{94828624-57EA-0C81-337B-DF7A4E12BDB4}"/>
              </a:ext>
            </a:extLst>
          </p:cNvPr>
          <p:cNvSpPr txBox="1"/>
          <p:nvPr/>
        </p:nvSpPr>
        <p:spPr>
          <a:xfrm>
            <a:off x="975726" y="2145708"/>
            <a:ext cx="3151910" cy="448584"/>
          </a:xfrm>
          <a:prstGeom prst="rect">
            <a:avLst/>
          </a:prstGeom>
          <a:noFill/>
        </p:spPr>
        <p:txBody>
          <a:bodyPr wrap="square">
            <a:spAutoFit/>
          </a:bodyPr>
          <a:lstStyle/>
          <a:p>
            <a:pPr marL="0" marR="0" lvl="2" algn="l" defTabSz="914400" rtl="0" eaLnBrk="1" fontAlgn="auto" latinLnBrk="0" hangingPunct="1">
              <a:lnSpc>
                <a:spcPts val="3000"/>
              </a:lnSpc>
              <a:spcBef>
                <a:spcPts val="0"/>
              </a:spcBef>
              <a:spcAft>
                <a:spcPts val="1400"/>
              </a:spcAft>
              <a:buClrTx/>
              <a:buSzTx/>
              <a:tabLst/>
              <a:defRPr/>
            </a:pPr>
            <a:endParaRPr kumimoji="0" lang="fr-FR"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7" name="Espace réservé du texte 2">
            <a:extLst>
              <a:ext uri="{FF2B5EF4-FFF2-40B4-BE49-F238E27FC236}">
                <a16:creationId xmlns:a16="http://schemas.microsoft.com/office/drawing/2014/main" id="{E247F8FA-B563-71A8-BAFC-79F8E2ECA22E}"/>
              </a:ext>
            </a:extLst>
          </p:cNvPr>
          <p:cNvSpPr txBox="1">
            <a:spLocks/>
          </p:cNvSpPr>
          <p:nvPr/>
        </p:nvSpPr>
        <p:spPr>
          <a:xfrm>
            <a:off x="685800" y="1939635"/>
            <a:ext cx="10930200" cy="3900447"/>
          </a:xfrm>
          <a:prstGeom prst="rect">
            <a:avLst/>
          </a:prstGeom>
        </p:spPr>
        <p:txBody>
          <a:bodyPr vert="horz" lIns="180000" tIns="46800" rIns="360000" bIns="45720" rtlCol="0">
            <a:noAutofit/>
          </a:bodyPr>
          <a:lstStyle>
            <a:lvl1pPr marL="0" indent="0" algn="l" defTabSz="914400" rtl="0" eaLnBrk="1" latinLnBrk="0" hangingPunct="1">
              <a:lnSpc>
                <a:spcPts val="3000"/>
              </a:lnSpc>
              <a:spcBef>
                <a:spcPts val="0"/>
              </a:spcBef>
              <a:spcAft>
                <a:spcPts val="1400"/>
              </a:spcAft>
              <a:buFontTx/>
              <a:buNone/>
              <a:defRPr sz="3600" b="1" kern="1200" baseline="0">
                <a:solidFill>
                  <a:srgbClr val="EB4E5F"/>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baseline="0">
                <a:solidFill>
                  <a:schemeClr val="accent2"/>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EB4E5F"/>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200"/>
              </a:spcBef>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542925" indent="-188913"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a:lstStyle>
          <a:p>
            <a:pPr lvl="2">
              <a:lnSpc>
                <a:spcPts val="3000"/>
              </a:lnSpc>
              <a:spcAft>
                <a:spcPts val="1400"/>
              </a:spcAft>
            </a:pPr>
            <a:endParaRPr lang="en-US" b="0" dirty="0">
              <a:solidFill>
                <a:schemeClr val="tx1"/>
              </a:solidFill>
              <a:latin typeface="Corbel" panose="020B0503020204020204" pitchFamily="34" charset="0"/>
            </a:endParaRPr>
          </a:p>
        </p:txBody>
      </p:sp>
      <p:sp>
        <p:nvSpPr>
          <p:cNvPr id="5" name="Titre 1">
            <a:extLst>
              <a:ext uri="{FF2B5EF4-FFF2-40B4-BE49-F238E27FC236}">
                <a16:creationId xmlns:a16="http://schemas.microsoft.com/office/drawing/2014/main" id="{823327F5-C095-5612-44AC-7FA2C3C615A2}"/>
              </a:ext>
            </a:extLst>
          </p:cNvPr>
          <p:cNvSpPr txBox="1">
            <a:spLocks/>
          </p:cNvSpPr>
          <p:nvPr/>
        </p:nvSpPr>
        <p:spPr>
          <a:xfrm>
            <a:off x="423116" y="69079"/>
            <a:ext cx="7397791" cy="1084149"/>
          </a:xfrm>
          <a:prstGeom prst="rect">
            <a:avLst/>
          </a:prstGeom>
        </p:spPr>
        <p:txBody>
          <a:bodyPr/>
          <a:lstStyle>
            <a:lvl1pPr algn="l" defTabSz="914400" rtl="0" eaLnBrk="1" fontAlgn="t" latinLnBrk="0" hangingPunct="1">
              <a:lnSpc>
                <a:spcPts val="3000"/>
              </a:lnSpc>
              <a:spcBef>
                <a:spcPct val="0"/>
              </a:spcBef>
              <a:spcAft>
                <a:spcPts val="1400"/>
              </a:spcAft>
              <a:buNone/>
              <a:defRPr sz="3000" b="1" i="0" kern="1200" baseline="0">
                <a:solidFill>
                  <a:schemeClr val="tx1"/>
                </a:solidFill>
                <a:latin typeface="Century Gothic" panose="020B0502020202020204" pitchFamily="34" charset="0"/>
                <a:ea typeface="+mj-ea"/>
                <a:cs typeface="+mj-cs"/>
              </a:defRPr>
            </a:lvl1pPr>
          </a:lstStyle>
          <a:p>
            <a:pPr>
              <a:lnSpc>
                <a:spcPct val="100000"/>
              </a:lnSpc>
              <a:spcAft>
                <a:spcPts val="0"/>
              </a:spcAft>
            </a:pPr>
            <a:r>
              <a:rPr lang="fr-FR" sz="1200" b="0" dirty="0">
                <a:solidFill>
                  <a:srgbClr val="B11B39"/>
                </a:solidFill>
                <a:latin typeface="+mn-lt"/>
              </a:rPr>
              <a:t>Aveline CLOITRE</a:t>
            </a:r>
            <a:br>
              <a:rPr lang="fr-FR" sz="1200" b="0" dirty="0">
                <a:solidFill>
                  <a:srgbClr val="B11B39"/>
                </a:solidFill>
                <a:latin typeface="+mn-lt"/>
              </a:rPr>
            </a:br>
            <a:r>
              <a:rPr lang="fr-FR" sz="1200" b="0" dirty="0">
                <a:solidFill>
                  <a:srgbClr val="B11B39"/>
                </a:solidFill>
                <a:latin typeface="+mn-lt"/>
              </a:rPr>
              <a:t>PhD </a:t>
            </a:r>
            <a:r>
              <a:rPr lang="fr-FR" sz="1200" b="0" dirty="0" err="1">
                <a:solidFill>
                  <a:srgbClr val="B11B39"/>
                </a:solidFill>
                <a:latin typeface="+mn-lt"/>
              </a:rPr>
              <a:t>Thesis</a:t>
            </a:r>
            <a:r>
              <a:rPr lang="fr-FR" sz="1200" b="0" dirty="0">
                <a:solidFill>
                  <a:srgbClr val="B11B39"/>
                </a:solidFill>
                <a:latin typeface="+mn-lt"/>
              </a:rPr>
              <a:t>: </a:t>
            </a:r>
            <a:r>
              <a:rPr lang="en-US" sz="1200" b="0" dirty="0">
                <a:solidFill>
                  <a:srgbClr val="B11B39"/>
                </a:solidFill>
                <a:latin typeface="+mn-lt"/>
              </a:rPr>
              <a:t>ENTREPRENEURIAL DYNAMICS IN THE SPACE ECOSYSTEM</a:t>
            </a:r>
          </a:p>
          <a:p>
            <a:pPr>
              <a:lnSpc>
                <a:spcPct val="100000"/>
              </a:lnSpc>
              <a:spcAft>
                <a:spcPts val="0"/>
              </a:spcAft>
            </a:pPr>
            <a:r>
              <a:rPr lang="en-US" sz="1200" b="0" dirty="0">
                <a:solidFill>
                  <a:srgbClr val="B11B39"/>
                </a:solidFill>
                <a:latin typeface="+mn-lt"/>
              </a:rPr>
              <a:t>Doctoral consortium</a:t>
            </a:r>
          </a:p>
          <a:p>
            <a:pPr>
              <a:lnSpc>
                <a:spcPct val="100000"/>
              </a:lnSpc>
            </a:pPr>
            <a:r>
              <a:rPr lang="en-US" sz="1200" b="0" i="1" dirty="0">
                <a:solidFill>
                  <a:srgbClr val="B11B39"/>
                </a:solidFill>
                <a:latin typeface="+mn-lt"/>
              </a:rPr>
              <a:t>CIFEPME Conference, October 2022</a:t>
            </a:r>
            <a:endParaRPr lang="fr-FR" sz="1200" b="0" dirty="0">
              <a:solidFill>
                <a:srgbClr val="B11B39"/>
              </a:solidFill>
              <a:latin typeface="+mn-lt"/>
            </a:endParaRPr>
          </a:p>
        </p:txBody>
      </p:sp>
      <p:graphicFrame>
        <p:nvGraphicFramePr>
          <p:cNvPr id="8" name="Diagramme 7">
            <a:extLst>
              <a:ext uri="{FF2B5EF4-FFF2-40B4-BE49-F238E27FC236}">
                <a16:creationId xmlns:a16="http://schemas.microsoft.com/office/drawing/2014/main" id="{2D07B6E7-3C1E-A7C4-0DE2-CA30FB064919}"/>
              </a:ext>
            </a:extLst>
          </p:cNvPr>
          <p:cNvGraphicFramePr/>
          <p:nvPr/>
        </p:nvGraphicFramePr>
        <p:xfrm>
          <a:off x="0" y="6198577"/>
          <a:ext cx="11616000" cy="6594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Image 10">
            <a:extLst>
              <a:ext uri="{FF2B5EF4-FFF2-40B4-BE49-F238E27FC236}">
                <a16:creationId xmlns:a16="http://schemas.microsoft.com/office/drawing/2014/main" id="{88A3563E-C6FF-C197-78E4-B8647477A5AA}"/>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28103" y="69079"/>
            <a:ext cx="1248489" cy="834455"/>
          </a:xfrm>
          <a:prstGeom prst="rect">
            <a:avLst/>
          </a:prstGeom>
          <a:noFill/>
          <a:ln>
            <a:noFill/>
          </a:ln>
        </p:spPr>
      </p:pic>
      <p:sp>
        <p:nvSpPr>
          <p:cNvPr id="7" name="Espace réservé du texte 2">
            <a:extLst>
              <a:ext uri="{FF2B5EF4-FFF2-40B4-BE49-F238E27FC236}">
                <a16:creationId xmlns:a16="http://schemas.microsoft.com/office/drawing/2014/main" id="{DFC20F39-00C2-C891-FF6A-6E28EAA51380}"/>
              </a:ext>
            </a:extLst>
          </p:cNvPr>
          <p:cNvSpPr txBox="1">
            <a:spLocks/>
          </p:cNvSpPr>
          <p:nvPr/>
        </p:nvSpPr>
        <p:spPr>
          <a:xfrm>
            <a:off x="1526958" y="5795334"/>
            <a:ext cx="8203451" cy="354439"/>
          </a:xfrm>
          <a:prstGeom prst="rect">
            <a:avLst/>
          </a:prstGeom>
          <a:solidFill>
            <a:schemeClr val="bg1"/>
          </a:solidFill>
        </p:spPr>
        <p:txBody>
          <a:bodyPr vert="horz" lIns="180000" tIns="46800" rIns="360000" bIns="45720" rtlCol="0">
            <a:noAutofit/>
          </a:bodyPr>
          <a:lstStyle>
            <a:lvl1pPr marL="0" indent="0" algn="l" defTabSz="914400" rtl="0" eaLnBrk="1" latinLnBrk="0" hangingPunct="1">
              <a:lnSpc>
                <a:spcPts val="3000"/>
              </a:lnSpc>
              <a:spcBef>
                <a:spcPts val="0"/>
              </a:spcBef>
              <a:spcAft>
                <a:spcPts val="1400"/>
              </a:spcAft>
              <a:buFontTx/>
              <a:buNone/>
              <a:defRPr sz="3600" b="1" kern="1200" baseline="0">
                <a:solidFill>
                  <a:srgbClr val="EB4E5F"/>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baseline="0">
                <a:solidFill>
                  <a:schemeClr val="accent2"/>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EB4E5F"/>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200"/>
              </a:spcBef>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542925" indent="-188913"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a:lstStyle>
          <a:p>
            <a:pPr lvl="2" algn="ctr">
              <a:lnSpc>
                <a:spcPct val="100000"/>
              </a:lnSpc>
              <a:spcAft>
                <a:spcPts val="1400"/>
              </a:spcAft>
            </a:pPr>
            <a:r>
              <a:rPr lang="fr-FR" sz="1200" b="0" i="1" dirty="0">
                <a:solidFill>
                  <a:schemeClr val="tx1"/>
                </a:solidFill>
                <a:latin typeface="Corbel" panose="020B0503020204020204" pitchFamily="34" charset="0"/>
              </a:rPr>
              <a:t>Data structure of the 2</a:t>
            </a:r>
            <a:r>
              <a:rPr lang="fr-FR" sz="1200" b="0" i="1" baseline="30000" dirty="0">
                <a:solidFill>
                  <a:schemeClr val="tx1"/>
                </a:solidFill>
                <a:latin typeface="Corbel" panose="020B0503020204020204" pitchFamily="34" charset="0"/>
              </a:rPr>
              <a:t>nd</a:t>
            </a:r>
            <a:r>
              <a:rPr lang="fr-FR" sz="1200" b="0" i="1" dirty="0">
                <a:solidFill>
                  <a:schemeClr val="tx1"/>
                </a:solidFill>
                <a:latin typeface="Corbel" panose="020B0503020204020204" pitchFamily="34" charset="0"/>
              </a:rPr>
              <a:t> article – first « </a:t>
            </a:r>
            <a:r>
              <a:rPr lang="fr-FR" sz="1200" b="0" i="1" dirty="0" err="1">
                <a:solidFill>
                  <a:schemeClr val="tx1"/>
                </a:solidFill>
                <a:latin typeface="Corbel" panose="020B0503020204020204" pitchFamily="34" charset="0"/>
              </a:rPr>
              <a:t>findings</a:t>
            </a:r>
            <a:r>
              <a:rPr lang="fr-FR" sz="1200" b="0" i="1" dirty="0">
                <a:solidFill>
                  <a:schemeClr val="tx1"/>
                </a:solidFill>
                <a:latin typeface="Corbel" panose="020B0503020204020204" pitchFamily="34" charset="0"/>
              </a:rPr>
              <a:t> »</a:t>
            </a:r>
          </a:p>
        </p:txBody>
      </p:sp>
      <p:pic>
        <p:nvPicPr>
          <p:cNvPr id="2" name="Image 1">
            <a:extLst>
              <a:ext uri="{FF2B5EF4-FFF2-40B4-BE49-F238E27FC236}">
                <a16:creationId xmlns:a16="http://schemas.microsoft.com/office/drawing/2014/main" id="{79211D60-957D-82A0-DD55-25D5936836E7}"/>
              </a:ext>
            </a:extLst>
          </p:cNvPr>
          <p:cNvPicPr>
            <a:picLocks noChangeAspect="1"/>
          </p:cNvPicPr>
          <p:nvPr/>
        </p:nvPicPr>
        <p:blipFill>
          <a:blip r:embed="rId10"/>
          <a:stretch>
            <a:fillRect/>
          </a:stretch>
        </p:blipFill>
        <p:spPr>
          <a:xfrm>
            <a:off x="2788379" y="1038166"/>
            <a:ext cx="6574282" cy="4752062"/>
          </a:xfrm>
          <a:prstGeom prst="rect">
            <a:avLst/>
          </a:prstGeom>
        </p:spPr>
      </p:pic>
    </p:spTree>
    <p:extLst>
      <p:ext uri="{BB962C8B-B14F-4D97-AF65-F5344CB8AC3E}">
        <p14:creationId xmlns:p14="http://schemas.microsoft.com/office/powerpoint/2010/main" val="1998683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A106E53-E7A8-1247-9799-A6026C26C75E}"/>
              </a:ext>
            </a:extLst>
          </p:cNvPr>
          <p:cNvSpPr>
            <a:spLocks noGrp="1"/>
          </p:cNvSpPr>
          <p:nvPr>
            <p:ph type="body" sz="quarter" idx="13"/>
          </p:nvPr>
        </p:nvSpPr>
        <p:spPr>
          <a:xfrm>
            <a:off x="685800" y="1005388"/>
            <a:ext cx="10930200" cy="555453"/>
          </a:xfrm>
        </p:spPr>
        <p:txBody>
          <a:bodyPr/>
          <a:lstStyle/>
          <a:p>
            <a:pPr lvl="2">
              <a:lnSpc>
                <a:spcPts val="3000"/>
              </a:lnSpc>
              <a:spcAft>
                <a:spcPts val="1400"/>
              </a:spcAft>
            </a:pPr>
            <a:r>
              <a:rPr lang="fr-FR" dirty="0" err="1">
                <a:solidFill>
                  <a:srgbClr val="C00000"/>
                </a:solidFill>
              </a:rPr>
              <a:t>Findings</a:t>
            </a:r>
            <a:endParaRPr lang="fr-FR" dirty="0">
              <a:solidFill>
                <a:srgbClr val="C00000"/>
              </a:solidFill>
            </a:endParaRPr>
          </a:p>
        </p:txBody>
      </p:sp>
      <p:sp>
        <p:nvSpPr>
          <p:cNvPr id="6" name="Espace réservé du numéro de diapositive 5">
            <a:extLst>
              <a:ext uri="{FF2B5EF4-FFF2-40B4-BE49-F238E27FC236}">
                <a16:creationId xmlns:a16="http://schemas.microsoft.com/office/drawing/2014/main" id="{5516F106-689E-544B-881D-2719C9D93053}"/>
              </a:ext>
            </a:extLst>
          </p:cNvPr>
          <p:cNvSpPr>
            <a:spLocks noGrp="1"/>
          </p:cNvSpPr>
          <p:nvPr>
            <p:ph type="sldNum" sz="quarter" idx="16"/>
          </p:nvPr>
        </p:nvSpPr>
        <p:spPr/>
        <p:txBody>
          <a:bodyPr/>
          <a:lstStyle/>
          <a:p>
            <a:fld id="{2B623574-9FE8-49F6-A313-28ADE217C817}" type="slidenum">
              <a:rPr lang="fr-FR" smtClean="0"/>
              <a:pPr/>
              <a:t>23</a:t>
            </a:fld>
            <a:endParaRPr lang="fr-FR"/>
          </a:p>
        </p:txBody>
      </p:sp>
      <p:sp>
        <p:nvSpPr>
          <p:cNvPr id="9" name="Rectangle 8">
            <a:extLst>
              <a:ext uri="{FF2B5EF4-FFF2-40B4-BE49-F238E27FC236}">
                <a16:creationId xmlns:a16="http://schemas.microsoft.com/office/drawing/2014/main" id="{D4723CA4-96DC-4E98-BE37-55C2ACED9953}"/>
              </a:ext>
            </a:extLst>
          </p:cNvPr>
          <p:cNvSpPr/>
          <p:nvPr/>
        </p:nvSpPr>
        <p:spPr>
          <a:xfrm>
            <a:off x="9808464" y="0"/>
            <a:ext cx="2383536" cy="920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Image 13">
            <a:extLst>
              <a:ext uri="{FF2B5EF4-FFF2-40B4-BE49-F238E27FC236}">
                <a16:creationId xmlns:a16="http://schemas.microsoft.com/office/drawing/2014/main" id="{B7AFABD8-5B36-3EA8-A176-5228C24A0EC4}"/>
              </a:ext>
            </a:extLst>
          </p:cNvPr>
          <p:cNvPicPr>
            <a:picLocks noChangeAspect="1"/>
          </p:cNvPicPr>
          <p:nvPr/>
        </p:nvPicPr>
        <p:blipFill rotWithShape="1">
          <a:blip r:embed="rId2">
            <a:extLst>
              <a:ext uri="{28A0092B-C50C-407E-A947-70E740481C1C}">
                <a14:useLocalDpi xmlns:a14="http://schemas.microsoft.com/office/drawing/2010/main" val="0"/>
              </a:ext>
            </a:extLst>
          </a:blip>
          <a:srcRect r="60691"/>
          <a:stretch/>
        </p:blipFill>
        <p:spPr>
          <a:xfrm>
            <a:off x="7932277" y="101854"/>
            <a:ext cx="2476689" cy="768903"/>
          </a:xfrm>
          <a:prstGeom prst="rect">
            <a:avLst/>
          </a:prstGeom>
        </p:spPr>
      </p:pic>
      <p:pic>
        <p:nvPicPr>
          <p:cNvPr id="15" name="Image 14" descr="Une image contenant texte, clipart&#10;&#10;Description générée automatiquement">
            <a:extLst>
              <a:ext uri="{FF2B5EF4-FFF2-40B4-BE49-F238E27FC236}">
                <a16:creationId xmlns:a16="http://schemas.microsoft.com/office/drawing/2014/main" id="{82212A08-1108-5E24-1216-1C6A06F538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8966" y="69079"/>
            <a:ext cx="1671664" cy="834455"/>
          </a:xfrm>
          <a:prstGeom prst="rect">
            <a:avLst/>
          </a:prstGeom>
        </p:spPr>
      </p:pic>
      <p:sp>
        <p:nvSpPr>
          <p:cNvPr id="10" name="Espace réservé du texte 2">
            <a:extLst>
              <a:ext uri="{FF2B5EF4-FFF2-40B4-BE49-F238E27FC236}">
                <a16:creationId xmlns:a16="http://schemas.microsoft.com/office/drawing/2014/main" id="{9F226E9F-93E0-A69A-2CCE-953157913C1D}"/>
              </a:ext>
            </a:extLst>
          </p:cNvPr>
          <p:cNvSpPr txBox="1">
            <a:spLocks/>
          </p:cNvSpPr>
          <p:nvPr/>
        </p:nvSpPr>
        <p:spPr>
          <a:xfrm>
            <a:off x="663124" y="1939636"/>
            <a:ext cx="5526908" cy="4211673"/>
          </a:xfrm>
          <a:prstGeom prst="rect">
            <a:avLst/>
          </a:prstGeom>
        </p:spPr>
        <p:txBody>
          <a:bodyPr vert="horz" lIns="180000" tIns="46800" rIns="360000" bIns="45720" rtlCol="0">
            <a:noAutofit/>
          </a:bodyPr>
          <a:lstStyle>
            <a:lvl1pPr marL="0" indent="0" algn="l" defTabSz="914400" rtl="0" eaLnBrk="1" latinLnBrk="0" hangingPunct="1">
              <a:lnSpc>
                <a:spcPts val="3000"/>
              </a:lnSpc>
              <a:spcBef>
                <a:spcPts val="0"/>
              </a:spcBef>
              <a:spcAft>
                <a:spcPts val="1400"/>
              </a:spcAft>
              <a:buFontTx/>
              <a:buNone/>
              <a:defRPr sz="3600" b="1" kern="1200" baseline="0">
                <a:solidFill>
                  <a:srgbClr val="EB4E5F"/>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baseline="0">
                <a:solidFill>
                  <a:schemeClr val="accent2"/>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EB4E5F"/>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200"/>
              </a:spcBef>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542925" indent="-188913"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a:lstStyle>
          <a:p>
            <a:pPr>
              <a:lnSpc>
                <a:spcPct val="100000"/>
              </a:lnSpc>
            </a:pPr>
            <a:endParaRPr lang="fr-FR" sz="1800" b="0" dirty="0">
              <a:solidFill>
                <a:schemeClr val="tx1"/>
              </a:solidFill>
              <a:latin typeface="Corbel" panose="020B0503020204020204" pitchFamily="34" charset="0"/>
            </a:endParaRPr>
          </a:p>
        </p:txBody>
      </p:sp>
      <p:sp>
        <p:nvSpPr>
          <p:cNvPr id="19" name="ZoneTexte 18">
            <a:extLst>
              <a:ext uri="{FF2B5EF4-FFF2-40B4-BE49-F238E27FC236}">
                <a16:creationId xmlns:a16="http://schemas.microsoft.com/office/drawing/2014/main" id="{94828624-57EA-0C81-337B-DF7A4E12BDB4}"/>
              </a:ext>
            </a:extLst>
          </p:cNvPr>
          <p:cNvSpPr txBox="1"/>
          <p:nvPr/>
        </p:nvSpPr>
        <p:spPr>
          <a:xfrm>
            <a:off x="975726" y="2145708"/>
            <a:ext cx="3151910" cy="448584"/>
          </a:xfrm>
          <a:prstGeom prst="rect">
            <a:avLst/>
          </a:prstGeom>
          <a:noFill/>
        </p:spPr>
        <p:txBody>
          <a:bodyPr wrap="square">
            <a:spAutoFit/>
          </a:bodyPr>
          <a:lstStyle/>
          <a:p>
            <a:pPr marL="0" marR="0" lvl="2" algn="l" defTabSz="914400" rtl="0" eaLnBrk="1" fontAlgn="auto" latinLnBrk="0" hangingPunct="1">
              <a:lnSpc>
                <a:spcPts val="3000"/>
              </a:lnSpc>
              <a:spcBef>
                <a:spcPts val="0"/>
              </a:spcBef>
              <a:spcAft>
                <a:spcPts val="1400"/>
              </a:spcAft>
              <a:buClrTx/>
              <a:buSzTx/>
              <a:tabLst/>
              <a:defRPr/>
            </a:pPr>
            <a:endParaRPr kumimoji="0" lang="fr-FR"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7" name="Espace réservé du texte 2">
            <a:extLst>
              <a:ext uri="{FF2B5EF4-FFF2-40B4-BE49-F238E27FC236}">
                <a16:creationId xmlns:a16="http://schemas.microsoft.com/office/drawing/2014/main" id="{E247F8FA-B563-71A8-BAFC-79F8E2ECA22E}"/>
              </a:ext>
            </a:extLst>
          </p:cNvPr>
          <p:cNvSpPr txBox="1">
            <a:spLocks/>
          </p:cNvSpPr>
          <p:nvPr/>
        </p:nvSpPr>
        <p:spPr>
          <a:xfrm>
            <a:off x="685800" y="1939635"/>
            <a:ext cx="10930200" cy="3900447"/>
          </a:xfrm>
          <a:prstGeom prst="rect">
            <a:avLst/>
          </a:prstGeom>
        </p:spPr>
        <p:txBody>
          <a:bodyPr vert="horz" lIns="180000" tIns="46800" rIns="360000" bIns="45720" rtlCol="0">
            <a:noAutofit/>
          </a:bodyPr>
          <a:lstStyle>
            <a:lvl1pPr marL="0" indent="0" algn="l" defTabSz="914400" rtl="0" eaLnBrk="1" latinLnBrk="0" hangingPunct="1">
              <a:lnSpc>
                <a:spcPts val="3000"/>
              </a:lnSpc>
              <a:spcBef>
                <a:spcPts val="0"/>
              </a:spcBef>
              <a:spcAft>
                <a:spcPts val="1400"/>
              </a:spcAft>
              <a:buFontTx/>
              <a:buNone/>
              <a:defRPr sz="3600" b="1" kern="1200" baseline="0">
                <a:solidFill>
                  <a:srgbClr val="EB4E5F"/>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baseline="0">
                <a:solidFill>
                  <a:schemeClr val="accent2"/>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EB4E5F"/>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200"/>
              </a:spcBef>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542925" indent="-188913"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a:lstStyle>
          <a:p>
            <a:pPr lvl="2">
              <a:lnSpc>
                <a:spcPts val="3000"/>
              </a:lnSpc>
              <a:spcAft>
                <a:spcPts val="1400"/>
              </a:spcAft>
            </a:pPr>
            <a:endParaRPr lang="en-US" b="0" dirty="0">
              <a:solidFill>
                <a:schemeClr val="tx1"/>
              </a:solidFill>
              <a:latin typeface="Corbel" panose="020B0503020204020204" pitchFamily="34" charset="0"/>
            </a:endParaRPr>
          </a:p>
        </p:txBody>
      </p:sp>
      <p:sp>
        <p:nvSpPr>
          <p:cNvPr id="16" name="ZoneTexte 15">
            <a:extLst>
              <a:ext uri="{FF2B5EF4-FFF2-40B4-BE49-F238E27FC236}">
                <a16:creationId xmlns:a16="http://schemas.microsoft.com/office/drawing/2014/main" id="{8B886A61-2643-7243-3479-F31BD36B050F}"/>
              </a:ext>
            </a:extLst>
          </p:cNvPr>
          <p:cNvSpPr txBox="1"/>
          <p:nvPr/>
        </p:nvSpPr>
        <p:spPr>
          <a:xfrm>
            <a:off x="894660" y="1676637"/>
            <a:ext cx="10321614" cy="4413196"/>
          </a:xfrm>
          <a:prstGeom prst="rect">
            <a:avLst/>
          </a:prstGeom>
          <a:noFill/>
        </p:spPr>
        <p:txBody>
          <a:bodyPr wrap="square">
            <a:spAutoFit/>
          </a:bodyPr>
          <a:lstStyle/>
          <a:p>
            <a:pPr marL="342900" marR="0" lvl="2" indent="-342900" algn="l" defTabSz="914400" rtl="0" eaLnBrk="1" fontAlgn="auto" latinLnBrk="0" hangingPunct="1">
              <a:lnSpc>
                <a:spcPts val="3000"/>
              </a:lnSpc>
              <a:spcBef>
                <a:spcPts val="0"/>
              </a:spcBef>
              <a:spcAft>
                <a:spcPts val="14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Theoretical contribution</a:t>
            </a:r>
          </a:p>
          <a:p>
            <a:pPr marL="342900" marR="0" lvl="2" indent="-342900" algn="l" defTabSz="914400" rtl="0" eaLnBrk="1" fontAlgn="auto" latinLnBrk="0" hangingPunct="1">
              <a:lnSpc>
                <a:spcPts val="3000"/>
              </a:lnSpc>
              <a:spcBef>
                <a:spcPts val="0"/>
              </a:spcBef>
              <a:spcAft>
                <a:spcPts val="1400"/>
              </a:spcAft>
              <a:buClrTx/>
              <a:buSzTx/>
              <a:buFont typeface="Wingdings" panose="05000000000000000000" pitchFamily="2" charset="2"/>
              <a:buChar char="à"/>
              <a:tabLst/>
              <a:defRPr/>
            </a:pPr>
            <a:r>
              <a:rPr lang="en-US" sz="2000" dirty="0">
                <a:solidFill>
                  <a:srgbClr val="000000"/>
                </a:solidFill>
                <a:latin typeface="Century Gothic" panose="020B0502020202020204" pitchFamily="34" charset="0"/>
                <a:sym typeface="Wingdings" panose="05000000000000000000" pitchFamily="2" charset="2"/>
              </a:rPr>
              <a:t>Better understanding of EE entrepreneurial dynamics through ESOs (entrepreneurial process)</a:t>
            </a:r>
          </a:p>
          <a:p>
            <a:pPr marL="342900" marR="0" lvl="2" indent="-342900" algn="l" defTabSz="914400" rtl="0" eaLnBrk="1" fontAlgn="auto" latinLnBrk="0" hangingPunct="1">
              <a:lnSpc>
                <a:spcPts val="3000"/>
              </a:lnSpc>
              <a:spcBef>
                <a:spcPts val="0"/>
              </a:spcBef>
              <a:spcAft>
                <a:spcPts val="1400"/>
              </a:spcAft>
              <a:buClrTx/>
              <a:buSzTx/>
              <a:buFont typeface="Wingdings" panose="05000000000000000000" pitchFamily="2" charset="2"/>
              <a:buChar char="à"/>
              <a:tabLst/>
              <a:defRPr/>
            </a:pPr>
            <a:r>
              <a:rPr lang="en-US" sz="2000" dirty="0">
                <a:solidFill>
                  <a:srgbClr val="000000"/>
                </a:solidFill>
                <a:latin typeface="Century Gothic" panose="020B0502020202020204" pitchFamily="34" charset="0"/>
                <a:sym typeface="Wingdings" panose="05000000000000000000" pitchFamily="2" charset="2"/>
              </a:rPr>
              <a:t>Filling the gap between the ecosystem approach and the Q/Q Helix model</a:t>
            </a:r>
            <a:endParaRPr kumimoji="0" lang="en-US" sz="2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342900" lvl="2" indent="-342900" defTabSz="914400">
              <a:lnSpc>
                <a:spcPts val="3000"/>
              </a:lnSpc>
              <a:spcAft>
                <a:spcPts val="1400"/>
              </a:spcAft>
              <a:buFont typeface="Arial" panose="020B0604020202020204" pitchFamily="34" charset="0"/>
              <a:buChar char="•"/>
              <a:defRPr/>
            </a:pPr>
            <a:r>
              <a:rPr lang="en-US" sz="2000" b="1" dirty="0">
                <a:solidFill>
                  <a:srgbClr val="000000"/>
                </a:solidFill>
                <a:latin typeface="Century Gothic" panose="020B0502020202020204" pitchFamily="34" charset="0"/>
              </a:rPr>
              <a:t>Empirical implication</a:t>
            </a:r>
          </a:p>
          <a:p>
            <a:pPr marL="342900" lvl="2" indent="-342900" defTabSz="914400">
              <a:lnSpc>
                <a:spcPts val="3000"/>
              </a:lnSpc>
              <a:spcAft>
                <a:spcPts val="1400"/>
              </a:spcAft>
              <a:buFont typeface="Wingdings" panose="05000000000000000000" pitchFamily="2" charset="2"/>
              <a:buChar char="à"/>
              <a:defRPr/>
            </a:pPr>
            <a:r>
              <a:rPr lang="en-US" sz="2000" dirty="0">
                <a:solidFill>
                  <a:srgbClr val="000000"/>
                </a:solidFill>
                <a:latin typeface="Century Gothic" panose="020B0502020202020204" pitchFamily="34" charset="0"/>
                <a:sym typeface="Wingdings" panose="05000000000000000000" pitchFamily="2" charset="2"/>
              </a:rPr>
              <a:t>Recommendations for policy makers (CNES, Ministries) to better adapt the socio-technological transformations of the French space EE</a:t>
            </a:r>
          </a:p>
          <a:p>
            <a:pPr marL="342900" lvl="2" indent="-342900" defTabSz="914400">
              <a:lnSpc>
                <a:spcPts val="3000"/>
              </a:lnSpc>
              <a:spcAft>
                <a:spcPts val="1400"/>
              </a:spcAft>
              <a:buFont typeface="Wingdings" panose="05000000000000000000" pitchFamily="2" charset="2"/>
              <a:buChar char="à"/>
              <a:defRPr/>
            </a:pPr>
            <a:r>
              <a:rPr lang="en-US" sz="2000" dirty="0">
                <a:solidFill>
                  <a:srgbClr val="000000"/>
                </a:solidFill>
                <a:latin typeface="Century Gothic" panose="020B0502020202020204" pitchFamily="34" charset="0"/>
                <a:sym typeface="Wingdings" panose="05000000000000000000" pitchFamily="2" charset="2"/>
              </a:rPr>
              <a:t>And for ESOs to better identify their impact for the involved organizations and territories</a:t>
            </a:r>
            <a:endParaRPr lang="en-US" sz="2000" dirty="0">
              <a:solidFill>
                <a:srgbClr val="000000"/>
              </a:solidFill>
              <a:latin typeface="Century Gothic" panose="020B0502020202020204" pitchFamily="34" charset="0"/>
            </a:endParaRPr>
          </a:p>
        </p:txBody>
      </p:sp>
      <p:sp>
        <p:nvSpPr>
          <p:cNvPr id="5" name="Titre 1">
            <a:extLst>
              <a:ext uri="{FF2B5EF4-FFF2-40B4-BE49-F238E27FC236}">
                <a16:creationId xmlns:a16="http://schemas.microsoft.com/office/drawing/2014/main" id="{823327F5-C095-5612-44AC-7FA2C3C615A2}"/>
              </a:ext>
            </a:extLst>
          </p:cNvPr>
          <p:cNvSpPr txBox="1">
            <a:spLocks/>
          </p:cNvSpPr>
          <p:nvPr/>
        </p:nvSpPr>
        <p:spPr>
          <a:xfrm>
            <a:off x="423116" y="69079"/>
            <a:ext cx="7397791" cy="1084149"/>
          </a:xfrm>
          <a:prstGeom prst="rect">
            <a:avLst/>
          </a:prstGeom>
        </p:spPr>
        <p:txBody>
          <a:bodyPr/>
          <a:lstStyle>
            <a:lvl1pPr algn="l" defTabSz="914400" rtl="0" eaLnBrk="1" fontAlgn="t" latinLnBrk="0" hangingPunct="1">
              <a:lnSpc>
                <a:spcPts val="3000"/>
              </a:lnSpc>
              <a:spcBef>
                <a:spcPct val="0"/>
              </a:spcBef>
              <a:spcAft>
                <a:spcPts val="1400"/>
              </a:spcAft>
              <a:buNone/>
              <a:defRPr sz="3000" b="1" i="0" kern="1200" baseline="0">
                <a:solidFill>
                  <a:schemeClr val="tx1"/>
                </a:solidFill>
                <a:latin typeface="Century Gothic" panose="020B0502020202020204" pitchFamily="34" charset="0"/>
                <a:ea typeface="+mj-ea"/>
                <a:cs typeface="+mj-cs"/>
              </a:defRPr>
            </a:lvl1pPr>
          </a:lstStyle>
          <a:p>
            <a:pPr>
              <a:lnSpc>
                <a:spcPct val="100000"/>
              </a:lnSpc>
              <a:spcAft>
                <a:spcPts val="0"/>
              </a:spcAft>
            </a:pPr>
            <a:r>
              <a:rPr lang="fr-FR" sz="1200" b="0" dirty="0">
                <a:solidFill>
                  <a:srgbClr val="B11B39"/>
                </a:solidFill>
                <a:latin typeface="+mn-lt"/>
              </a:rPr>
              <a:t>Aveline CLOITRE</a:t>
            </a:r>
            <a:br>
              <a:rPr lang="fr-FR" sz="1200" b="0" dirty="0">
                <a:solidFill>
                  <a:srgbClr val="B11B39"/>
                </a:solidFill>
                <a:latin typeface="+mn-lt"/>
              </a:rPr>
            </a:br>
            <a:r>
              <a:rPr lang="fr-FR" sz="1200" b="0" dirty="0">
                <a:solidFill>
                  <a:srgbClr val="B11B39"/>
                </a:solidFill>
                <a:latin typeface="+mn-lt"/>
              </a:rPr>
              <a:t>PhD </a:t>
            </a:r>
            <a:r>
              <a:rPr lang="fr-FR" sz="1200" b="0" dirty="0" err="1">
                <a:solidFill>
                  <a:srgbClr val="B11B39"/>
                </a:solidFill>
                <a:latin typeface="+mn-lt"/>
              </a:rPr>
              <a:t>Thesis</a:t>
            </a:r>
            <a:r>
              <a:rPr lang="fr-FR" sz="1200" b="0" dirty="0">
                <a:solidFill>
                  <a:srgbClr val="B11B39"/>
                </a:solidFill>
                <a:latin typeface="+mn-lt"/>
              </a:rPr>
              <a:t>: </a:t>
            </a:r>
            <a:r>
              <a:rPr lang="en-US" sz="1200" b="0" dirty="0">
                <a:solidFill>
                  <a:srgbClr val="B11B39"/>
                </a:solidFill>
                <a:latin typeface="+mn-lt"/>
              </a:rPr>
              <a:t>ENTREPRENEURIAL DYNAMICS IN THE SPACE ECOSYSTEM</a:t>
            </a:r>
          </a:p>
          <a:p>
            <a:pPr>
              <a:lnSpc>
                <a:spcPct val="100000"/>
              </a:lnSpc>
              <a:spcAft>
                <a:spcPts val="0"/>
              </a:spcAft>
            </a:pPr>
            <a:r>
              <a:rPr lang="en-US" sz="1200" b="0" dirty="0">
                <a:solidFill>
                  <a:srgbClr val="B11B39"/>
                </a:solidFill>
                <a:latin typeface="+mn-lt"/>
              </a:rPr>
              <a:t>Doctoral consortium</a:t>
            </a:r>
          </a:p>
          <a:p>
            <a:pPr>
              <a:lnSpc>
                <a:spcPct val="100000"/>
              </a:lnSpc>
            </a:pPr>
            <a:r>
              <a:rPr lang="en-US" sz="1200" b="0" i="1" dirty="0">
                <a:solidFill>
                  <a:srgbClr val="B11B39"/>
                </a:solidFill>
                <a:latin typeface="+mn-lt"/>
              </a:rPr>
              <a:t>CIFEPME Conference, October 2022</a:t>
            </a:r>
            <a:endParaRPr lang="fr-FR" sz="1200" b="0" dirty="0">
              <a:solidFill>
                <a:srgbClr val="B11B39"/>
              </a:solidFill>
              <a:latin typeface="+mn-lt"/>
            </a:endParaRPr>
          </a:p>
        </p:txBody>
      </p:sp>
      <p:graphicFrame>
        <p:nvGraphicFramePr>
          <p:cNvPr id="8" name="Diagramme 7">
            <a:extLst>
              <a:ext uri="{FF2B5EF4-FFF2-40B4-BE49-F238E27FC236}">
                <a16:creationId xmlns:a16="http://schemas.microsoft.com/office/drawing/2014/main" id="{2D07B6E7-3C1E-A7C4-0DE2-CA30FB064919}"/>
              </a:ext>
            </a:extLst>
          </p:cNvPr>
          <p:cNvGraphicFramePr/>
          <p:nvPr>
            <p:extLst>
              <p:ext uri="{D42A27DB-BD31-4B8C-83A1-F6EECF244321}">
                <p14:modId xmlns:p14="http://schemas.microsoft.com/office/powerpoint/2010/main" val="1678460372"/>
              </p:ext>
            </p:extLst>
          </p:nvPr>
        </p:nvGraphicFramePr>
        <p:xfrm>
          <a:off x="0" y="6198577"/>
          <a:ext cx="11616000" cy="6594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Image 10">
            <a:extLst>
              <a:ext uri="{FF2B5EF4-FFF2-40B4-BE49-F238E27FC236}">
                <a16:creationId xmlns:a16="http://schemas.microsoft.com/office/drawing/2014/main" id="{88A3563E-C6FF-C197-78E4-B8647477A5AA}"/>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28103" y="69079"/>
            <a:ext cx="1248489" cy="834455"/>
          </a:xfrm>
          <a:prstGeom prst="rect">
            <a:avLst/>
          </a:prstGeom>
          <a:noFill/>
          <a:ln>
            <a:noFill/>
          </a:ln>
        </p:spPr>
      </p:pic>
    </p:spTree>
    <p:extLst>
      <p:ext uri="{BB962C8B-B14F-4D97-AF65-F5344CB8AC3E}">
        <p14:creationId xmlns:p14="http://schemas.microsoft.com/office/powerpoint/2010/main" val="1747292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A106E53-E7A8-1247-9799-A6026C26C75E}"/>
              </a:ext>
            </a:extLst>
          </p:cNvPr>
          <p:cNvSpPr>
            <a:spLocks noGrp="1"/>
          </p:cNvSpPr>
          <p:nvPr>
            <p:ph type="body" sz="quarter" idx="13"/>
          </p:nvPr>
        </p:nvSpPr>
        <p:spPr>
          <a:xfrm>
            <a:off x="685800" y="1262136"/>
            <a:ext cx="10930200" cy="555453"/>
          </a:xfrm>
        </p:spPr>
        <p:txBody>
          <a:bodyPr/>
          <a:lstStyle/>
          <a:p>
            <a:pPr lvl="2">
              <a:lnSpc>
                <a:spcPts val="3000"/>
              </a:lnSpc>
              <a:spcAft>
                <a:spcPts val="1400"/>
              </a:spcAft>
            </a:pPr>
            <a:r>
              <a:rPr lang="fr-FR" dirty="0">
                <a:solidFill>
                  <a:srgbClr val="C00000"/>
                </a:solidFill>
              </a:rPr>
              <a:t>Discussion &amp; </a:t>
            </a:r>
            <a:r>
              <a:rPr lang="fr-FR" dirty="0" err="1">
                <a:solidFill>
                  <a:srgbClr val="C00000"/>
                </a:solidFill>
              </a:rPr>
              <a:t>further</a:t>
            </a:r>
            <a:r>
              <a:rPr lang="fr-FR" dirty="0">
                <a:solidFill>
                  <a:srgbClr val="C00000"/>
                </a:solidFill>
              </a:rPr>
              <a:t> </a:t>
            </a:r>
            <a:r>
              <a:rPr lang="fr-FR" dirty="0" err="1">
                <a:solidFill>
                  <a:srgbClr val="C00000"/>
                </a:solidFill>
              </a:rPr>
              <a:t>research</a:t>
            </a:r>
            <a:endParaRPr lang="fr-FR" dirty="0">
              <a:solidFill>
                <a:srgbClr val="C00000"/>
              </a:solidFill>
            </a:endParaRPr>
          </a:p>
        </p:txBody>
      </p:sp>
      <p:sp>
        <p:nvSpPr>
          <p:cNvPr id="6" name="Espace réservé du numéro de diapositive 5">
            <a:extLst>
              <a:ext uri="{FF2B5EF4-FFF2-40B4-BE49-F238E27FC236}">
                <a16:creationId xmlns:a16="http://schemas.microsoft.com/office/drawing/2014/main" id="{5516F106-689E-544B-881D-2719C9D93053}"/>
              </a:ext>
            </a:extLst>
          </p:cNvPr>
          <p:cNvSpPr>
            <a:spLocks noGrp="1"/>
          </p:cNvSpPr>
          <p:nvPr>
            <p:ph type="sldNum" sz="quarter" idx="16"/>
          </p:nvPr>
        </p:nvSpPr>
        <p:spPr/>
        <p:txBody>
          <a:bodyPr/>
          <a:lstStyle/>
          <a:p>
            <a:fld id="{2B623574-9FE8-49F6-A313-28ADE217C817}" type="slidenum">
              <a:rPr lang="fr-FR" smtClean="0"/>
              <a:pPr/>
              <a:t>24</a:t>
            </a:fld>
            <a:endParaRPr lang="fr-FR"/>
          </a:p>
        </p:txBody>
      </p:sp>
      <p:sp>
        <p:nvSpPr>
          <p:cNvPr id="9" name="Rectangle 8">
            <a:extLst>
              <a:ext uri="{FF2B5EF4-FFF2-40B4-BE49-F238E27FC236}">
                <a16:creationId xmlns:a16="http://schemas.microsoft.com/office/drawing/2014/main" id="{D4723CA4-96DC-4E98-BE37-55C2ACED9953}"/>
              </a:ext>
            </a:extLst>
          </p:cNvPr>
          <p:cNvSpPr/>
          <p:nvPr/>
        </p:nvSpPr>
        <p:spPr>
          <a:xfrm>
            <a:off x="9808464" y="0"/>
            <a:ext cx="2383536" cy="920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Image 13">
            <a:extLst>
              <a:ext uri="{FF2B5EF4-FFF2-40B4-BE49-F238E27FC236}">
                <a16:creationId xmlns:a16="http://schemas.microsoft.com/office/drawing/2014/main" id="{B7AFABD8-5B36-3EA8-A176-5228C24A0EC4}"/>
              </a:ext>
            </a:extLst>
          </p:cNvPr>
          <p:cNvPicPr>
            <a:picLocks noChangeAspect="1"/>
          </p:cNvPicPr>
          <p:nvPr/>
        </p:nvPicPr>
        <p:blipFill rotWithShape="1">
          <a:blip r:embed="rId2">
            <a:extLst>
              <a:ext uri="{28A0092B-C50C-407E-A947-70E740481C1C}">
                <a14:useLocalDpi xmlns:a14="http://schemas.microsoft.com/office/drawing/2010/main" val="0"/>
              </a:ext>
            </a:extLst>
          </a:blip>
          <a:srcRect r="60691"/>
          <a:stretch/>
        </p:blipFill>
        <p:spPr>
          <a:xfrm>
            <a:off x="7932277" y="101854"/>
            <a:ext cx="2476689" cy="768903"/>
          </a:xfrm>
          <a:prstGeom prst="rect">
            <a:avLst/>
          </a:prstGeom>
        </p:spPr>
      </p:pic>
      <p:pic>
        <p:nvPicPr>
          <p:cNvPr id="15" name="Image 14" descr="Une image contenant texte, clipart&#10;&#10;Description générée automatiquement">
            <a:extLst>
              <a:ext uri="{FF2B5EF4-FFF2-40B4-BE49-F238E27FC236}">
                <a16:creationId xmlns:a16="http://schemas.microsoft.com/office/drawing/2014/main" id="{82212A08-1108-5E24-1216-1C6A06F538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8966" y="69079"/>
            <a:ext cx="1671664" cy="834455"/>
          </a:xfrm>
          <a:prstGeom prst="rect">
            <a:avLst/>
          </a:prstGeom>
        </p:spPr>
      </p:pic>
      <p:sp>
        <p:nvSpPr>
          <p:cNvPr id="10" name="Espace réservé du texte 2">
            <a:extLst>
              <a:ext uri="{FF2B5EF4-FFF2-40B4-BE49-F238E27FC236}">
                <a16:creationId xmlns:a16="http://schemas.microsoft.com/office/drawing/2014/main" id="{9F226E9F-93E0-A69A-2CCE-953157913C1D}"/>
              </a:ext>
            </a:extLst>
          </p:cNvPr>
          <p:cNvSpPr txBox="1">
            <a:spLocks/>
          </p:cNvSpPr>
          <p:nvPr/>
        </p:nvSpPr>
        <p:spPr>
          <a:xfrm>
            <a:off x="663124" y="1939636"/>
            <a:ext cx="5526908" cy="4211673"/>
          </a:xfrm>
          <a:prstGeom prst="rect">
            <a:avLst/>
          </a:prstGeom>
        </p:spPr>
        <p:txBody>
          <a:bodyPr vert="horz" lIns="180000" tIns="46800" rIns="360000" bIns="45720" rtlCol="0">
            <a:noAutofit/>
          </a:bodyPr>
          <a:lstStyle>
            <a:lvl1pPr marL="0" indent="0" algn="l" defTabSz="914400" rtl="0" eaLnBrk="1" latinLnBrk="0" hangingPunct="1">
              <a:lnSpc>
                <a:spcPts val="3000"/>
              </a:lnSpc>
              <a:spcBef>
                <a:spcPts val="0"/>
              </a:spcBef>
              <a:spcAft>
                <a:spcPts val="1400"/>
              </a:spcAft>
              <a:buFontTx/>
              <a:buNone/>
              <a:defRPr sz="3600" b="1" kern="1200" baseline="0">
                <a:solidFill>
                  <a:srgbClr val="EB4E5F"/>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baseline="0">
                <a:solidFill>
                  <a:schemeClr val="accent2"/>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EB4E5F"/>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200"/>
              </a:spcBef>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542925" indent="-188913"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a:lstStyle>
          <a:p>
            <a:pPr>
              <a:lnSpc>
                <a:spcPct val="100000"/>
              </a:lnSpc>
            </a:pPr>
            <a:endParaRPr lang="fr-FR" sz="1800" b="0" dirty="0">
              <a:solidFill>
                <a:schemeClr val="tx1"/>
              </a:solidFill>
              <a:latin typeface="Corbel" panose="020B0503020204020204" pitchFamily="34" charset="0"/>
            </a:endParaRPr>
          </a:p>
        </p:txBody>
      </p:sp>
      <p:sp>
        <p:nvSpPr>
          <p:cNvPr id="19" name="ZoneTexte 18">
            <a:extLst>
              <a:ext uri="{FF2B5EF4-FFF2-40B4-BE49-F238E27FC236}">
                <a16:creationId xmlns:a16="http://schemas.microsoft.com/office/drawing/2014/main" id="{94828624-57EA-0C81-337B-DF7A4E12BDB4}"/>
              </a:ext>
            </a:extLst>
          </p:cNvPr>
          <p:cNvSpPr txBox="1"/>
          <p:nvPr/>
        </p:nvSpPr>
        <p:spPr>
          <a:xfrm>
            <a:off x="975726" y="2145708"/>
            <a:ext cx="3151910" cy="448584"/>
          </a:xfrm>
          <a:prstGeom prst="rect">
            <a:avLst/>
          </a:prstGeom>
          <a:noFill/>
        </p:spPr>
        <p:txBody>
          <a:bodyPr wrap="square">
            <a:spAutoFit/>
          </a:bodyPr>
          <a:lstStyle/>
          <a:p>
            <a:pPr marL="0" marR="0" lvl="2" algn="l" defTabSz="914400" rtl="0" eaLnBrk="1" fontAlgn="auto" latinLnBrk="0" hangingPunct="1">
              <a:lnSpc>
                <a:spcPts val="3000"/>
              </a:lnSpc>
              <a:spcBef>
                <a:spcPts val="0"/>
              </a:spcBef>
              <a:spcAft>
                <a:spcPts val="1400"/>
              </a:spcAft>
              <a:buClrTx/>
              <a:buSzTx/>
              <a:tabLst/>
              <a:defRPr/>
            </a:pPr>
            <a:endParaRPr kumimoji="0" lang="fr-FR"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7" name="Espace réservé du texte 2">
            <a:extLst>
              <a:ext uri="{FF2B5EF4-FFF2-40B4-BE49-F238E27FC236}">
                <a16:creationId xmlns:a16="http://schemas.microsoft.com/office/drawing/2014/main" id="{E247F8FA-B563-71A8-BAFC-79F8E2ECA22E}"/>
              </a:ext>
            </a:extLst>
          </p:cNvPr>
          <p:cNvSpPr txBox="1">
            <a:spLocks/>
          </p:cNvSpPr>
          <p:nvPr/>
        </p:nvSpPr>
        <p:spPr>
          <a:xfrm>
            <a:off x="685800" y="1939635"/>
            <a:ext cx="10930200" cy="3900447"/>
          </a:xfrm>
          <a:prstGeom prst="rect">
            <a:avLst/>
          </a:prstGeom>
        </p:spPr>
        <p:txBody>
          <a:bodyPr vert="horz" lIns="180000" tIns="46800" rIns="360000" bIns="45720" rtlCol="0">
            <a:noAutofit/>
          </a:bodyPr>
          <a:lstStyle>
            <a:lvl1pPr marL="0" indent="0" algn="l" defTabSz="914400" rtl="0" eaLnBrk="1" latinLnBrk="0" hangingPunct="1">
              <a:lnSpc>
                <a:spcPts val="3000"/>
              </a:lnSpc>
              <a:spcBef>
                <a:spcPts val="0"/>
              </a:spcBef>
              <a:spcAft>
                <a:spcPts val="1400"/>
              </a:spcAft>
              <a:buFontTx/>
              <a:buNone/>
              <a:defRPr sz="3600" b="1" kern="1200" baseline="0">
                <a:solidFill>
                  <a:srgbClr val="EB4E5F"/>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baseline="0">
                <a:solidFill>
                  <a:schemeClr val="accent2"/>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EB4E5F"/>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200"/>
              </a:spcBef>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542925" indent="-188913"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a:lstStyle>
          <a:p>
            <a:pPr lvl="2">
              <a:lnSpc>
                <a:spcPts val="3000"/>
              </a:lnSpc>
              <a:spcAft>
                <a:spcPts val="1400"/>
              </a:spcAft>
            </a:pPr>
            <a:endParaRPr lang="en-US" b="0" dirty="0">
              <a:solidFill>
                <a:schemeClr val="tx1"/>
              </a:solidFill>
              <a:latin typeface="Corbel" panose="020B0503020204020204" pitchFamily="34" charset="0"/>
            </a:endParaRPr>
          </a:p>
        </p:txBody>
      </p:sp>
      <p:sp>
        <p:nvSpPr>
          <p:cNvPr id="16" name="ZoneTexte 15">
            <a:extLst>
              <a:ext uri="{FF2B5EF4-FFF2-40B4-BE49-F238E27FC236}">
                <a16:creationId xmlns:a16="http://schemas.microsoft.com/office/drawing/2014/main" id="{8B886A61-2643-7243-3479-F31BD36B050F}"/>
              </a:ext>
            </a:extLst>
          </p:cNvPr>
          <p:cNvSpPr txBox="1"/>
          <p:nvPr/>
        </p:nvSpPr>
        <p:spPr>
          <a:xfrm>
            <a:off x="894660" y="1943588"/>
            <a:ext cx="10321614" cy="4208011"/>
          </a:xfrm>
          <a:prstGeom prst="rect">
            <a:avLst/>
          </a:prstGeom>
          <a:noFill/>
        </p:spPr>
        <p:txBody>
          <a:bodyPr wrap="square">
            <a:spAutoFit/>
          </a:bodyPr>
          <a:lstStyle/>
          <a:p>
            <a:pPr marL="0" marR="0" lvl="2" algn="l" defTabSz="914400" rtl="0" eaLnBrk="1" fontAlgn="auto" latinLnBrk="0" hangingPunct="1">
              <a:lnSpc>
                <a:spcPts val="3000"/>
              </a:lnSpc>
              <a:spcBef>
                <a:spcPts val="0"/>
              </a:spcBef>
              <a:spcAft>
                <a:spcPts val="1400"/>
              </a:spcAft>
              <a:buClrTx/>
              <a:buSzTx/>
              <a:tabLst/>
              <a:defRPr/>
            </a:pPr>
            <a:r>
              <a:rPr kumimoji="0" lang="en-US" sz="20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One case study (</a:t>
            </a:r>
            <a:r>
              <a:rPr lang="en-US" sz="2000" b="1" dirty="0">
                <a:solidFill>
                  <a:srgbClr val="000000"/>
                </a:solidFill>
                <a:latin typeface="Century Gothic" panose="020B0502020202020204" pitchFamily="34" charset="0"/>
              </a:rPr>
              <a:t>the space EE)</a:t>
            </a:r>
            <a:endParaRPr kumimoji="0" lang="en-US" sz="20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2" algn="l" defTabSz="914400" rtl="0" eaLnBrk="1" fontAlgn="auto" latinLnBrk="0" hangingPunct="1">
              <a:lnSpc>
                <a:spcPts val="3000"/>
              </a:lnSpc>
              <a:spcBef>
                <a:spcPts val="0"/>
              </a:spcBef>
              <a:spcAft>
                <a:spcPts val="1400"/>
              </a:spcAft>
              <a:buClrTx/>
              <a:buSzTx/>
              <a:tabLst/>
              <a:defRPr/>
            </a:pPr>
            <a:r>
              <a:rPr lang="en-US" sz="2000" dirty="0">
                <a:solidFill>
                  <a:srgbClr val="000000"/>
                </a:solidFill>
                <a:latin typeface="Century Gothic" panose="020B0502020202020204" pitchFamily="34" charset="0"/>
                <a:sym typeface="Wingdings" panose="05000000000000000000" pitchFamily="2" charset="2"/>
              </a:rPr>
              <a:t>Need for testing the findings (other case studies)</a:t>
            </a:r>
          </a:p>
          <a:p>
            <a:pPr marL="0" marR="0" lvl="2" algn="l" defTabSz="914400" rtl="0" eaLnBrk="1" fontAlgn="auto" latinLnBrk="0" hangingPunct="1">
              <a:lnSpc>
                <a:spcPts val="3000"/>
              </a:lnSpc>
              <a:spcBef>
                <a:spcPts val="0"/>
              </a:spcBef>
              <a:spcAft>
                <a:spcPts val="1400"/>
              </a:spcAft>
              <a:buClrTx/>
              <a:buSzTx/>
              <a:tabLst/>
              <a:defRPr/>
            </a:pPr>
            <a:r>
              <a:rPr lang="en-US" sz="2000" b="1" dirty="0">
                <a:solidFill>
                  <a:srgbClr val="000000"/>
                </a:solidFill>
                <a:latin typeface="Century Gothic" panose="020B0502020202020204" pitchFamily="34" charset="0"/>
                <a:sym typeface="Wingdings" panose="05000000000000000000" pitchFamily="2" charset="2"/>
              </a:rPr>
              <a:t>Method</a:t>
            </a:r>
          </a:p>
          <a:p>
            <a:pPr marL="0" marR="0" lvl="2" algn="l" defTabSz="914400" rtl="0" eaLnBrk="1" fontAlgn="auto" latinLnBrk="0" hangingPunct="1">
              <a:lnSpc>
                <a:spcPts val="3000"/>
              </a:lnSpc>
              <a:spcBef>
                <a:spcPts val="0"/>
              </a:spcBef>
              <a:spcAft>
                <a:spcPts val="1400"/>
              </a:spcAft>
              <a:buClrTx/>
              <a:buSzTx/>
              <a:tabLst/>
              <a:defRPr/>
            </a:pPr>
            <a:r>
              <a:rPr lang="en-US" sz="2000" dirty="0">
                <a:solidFill>
                  <a:srgbClr val="000000"/>
                </a:solidFill>
                <a:latin typeface="Century Gothic" panose="020B0502020202020204" pitchFamily="34" charset="0"/>
                <a:sym typeface="Wingdings" panose="05000000000000000000" pitchFamily="2" charset="2"/>
              </a:rPr>
              <a:t>Quantitative tools to measure ESOs outcomes</a:t>
            </a:r>
          </a:p>
          <a:p>
            <a:pPr marL="0" marR="0" lvl="2" algn="l" defTabSz="914400" rtl="0" eaLnBrk="1" fontAlgn="auto" latinLnBrk="0" hangingPunct="1">
              <a:lnSpc>
                <a:spcPts val="3000"/>
              </a:lnSpc>
              <a:spcBef>
                <a:spcPts val="0"/>
              </a:spcBef>
              <a:spcAft>
                <a:spcPts val="1400"/>
              </a:spcAft>
              <a:buClrTx/>
              <a:buSzTx/>
              <a:tabLst/>
              <a:defRPr/>
            </a:pPr>
            <a:r>
              <a:rPr lang="en-US" sz="2000" b="1" dirty="0">
                <a:solidFill>
                  <a:srgbClr val="000000"/>
                </a:solidFill>
                <a:latin typeface="Century Gothic" panose="020B0502020202020204" pitchFamily="34" charset="0"/>
                <a:sym typeface="Wingdings" panose="05000000000000000000" pitchFamily="2" charset="2"/>
              </a:rPr>
              <a:t>Conceptual framework</a:t>
            </a:r>
          </a:p>
          <a:p>
            <a:pPr marL="0" marR="0" lvl="2" algn="l" defTabSz="914400" rtl="0" eaLnBrk="1" fontAlgn="auto" latinLnBrk="0" hangingPunct="1">
              <a:lnSpc>
                <a:spcPts val="3000"/>
              </a:lnSpc>
              <a:spcBef>
                <a:spcPts val="0"/>
              </a:spcBef>
              <a:spcAft>
                <a:spcPts val="1400"/>
              </a:spcAft>
              <a:buClrTx/>
              <a:buSzTx/>
              <a:tabLst/>
              <a:defRPr/>
            </a:pPr>
            <a:r>
              <a:rPr lang="en-US" sz="2000" dirty="0">
                <a:solidFill>
                  <a:srgbClr val="000000"/>
                </a:solidFill>
                <a:latin typeface="Century Gothic" panose="020B0502020202020204" pitchFamily="34" charset="0"/>
                <a:sym typeface="Wingdings" panose="05000000000000000000" pitchFamily="2" charset="2"/>
              </a:rPr>
              <a:t> Need to deepen this research on ESOs’ outcomes (performance?) for EEs through the Q/Q Helix model</a:t>
            </a:r>
          </a:p>
          <a:p>
            <a:pPr marL="0" marR="0" lvl="2" algn="l" defTabSz="914400" rtl="0" eaLnBrk="1" fontAlgn="auto" latinLnBrk="0" hangingPunct="1">
              <a:lnSpc>
                <a:spcPts val="3000"/>
              </a:lnSpc>
              <a:spcBef>
                <a:spcPts val="0"/>
              </a:spcBef>
              <a:spcAft>
                <a:spcPts val="1400"/>
              </a:spcAft>
              <a:buClrTx/>
              <a:buSzTx/>
              <a:tabLst/>
              <a:defRPr/>
            </a:pPr>
            <a:endParaRPr lang="en-US" sz="2000" dirty="0">
              <a:solidFill>
                <a:srgbClr val="000000"/>
              </a:solidFill>
              <a:latin typeface="Century Gothic" panose="020B0502020202020204" pitchFamily="34" charset="0"/>
            </a:endParaRPr>
          </a:p>
        </p:txBody>
      </p:sp>
      <p:sp>
        <p:nvSpPr>
          <p:cNvPr id="5" name="Titre 1">
            <a:extLst>
              <a:ext uri="{FF2B5EF4-FFF2-40B4-BE49-F238E27FC236}">
                <a16:creationId xmlns:a16="http://schemas.microsoft.com/office/drawing/2014/main" id="{823327F5-C095-5612-44AC-7FA2C3C615A2}"/>
              </a:ext>
            </a:extLst>
          </p:cNvPr>
          <p:cNvSpPr txBox="1">
            <a:spLocks/>
          </p:cNvSpPr>
          <p:nvPr/>
        </p:nvSpPr>
        <p:spPr>
          <a:xfrm>
            <a:off x="423116" y="69079"/>
            <a:ext cx="7397791" cy="1084149"/>
          </a:xfrm>
          <a:prstGeom prst="rect">
            <a:avLst/>
          </a:prstGeom>
        </p:spPr>
        <p:txBody>
          <a:bodyPr/>
          <a:lstStyle>
            <a:lvl1pPr algn="l" defTabSz="914400" rtl="0" eaLnBrk="1" fontAlgn="t" latinLnBrk="0" hangingPunct="1">
              <a:lnSpc>
                <a:spcPts val="3000"/>
              </a:lnSpc>
              <a:spcBef>
                <a:spcPct val="0"/>
              </a:spcBef>
              <a:spcAft>
                <a:spcPts val="1400"/>
              </a:spcAft>
              <a:buNone/>
              <a:defRPr sz="3000" b="1" i="0" kern="1200" baseline="0">
                <a:solidFill>
                  <a:schemeClr val="tx1"/>
                </a:solidFill>
                <a:latin typeface="Century Gothic" panose="020B0502020202020204" pitchFamily="34" charset="0"/>
                <a:ea typeface="+mj-ea"/>
                <a:cs typeface="+mj-cs"/>
              </a:defRPr>
            </a:lvl1pPr>
          </a:lstStyle>
          <a:p>
            <a:pPr>
              <a:lnSpc>
                <a:spcPct val="100000"/>
              </a:lnSpc>
              <a:spcAft>
                <a:spcPts val="0"/>
              </a:spcAft>
            </a:pPr>
            <a:r>
              <a:rPr lang="fr-FR" sz="1200" b="0" dirty="0">
                <a:solidFill>
                  <a:srgbClr val="B11B39"/>
                </a:solidFill>
                <a:latin typeface="+mn-lt"/>
              </a:rPr>
              <a:t>Aveline CLOITRE</a:t>
            </a:r>
            <a:br>
              <a:rPr lang="fr-FR" sz="1200" b="0" dirty="0">
                <a:solidFill>
                  <a:srgbClr val="B11B39"/>
                </a:solidFill>
                <a:latin typeface="+mn-lt"/>
              </a:rPr>
            </a:br>
            <a:r>
              <a:rPr lang="fr-FR" sz="1200" b="0" dirty="0">
                <a:solidFill>
                  <a:srgbClr val="B11B39"/>
                </a:solidFill>
                <a:latin typeface="+mn-lt"/>
              </a:rPr>
              <a:t>PhD </a:t>
            </a:r>
            <a:r>
              <a:rPr lang="fr-FR" sz="1200" b="0" dirty="0" err="1">
                <a:solidFill>
                  <a:srgbClr val="B11B39"/>
                </a:solidFill>
                <a:latin typeface="+mn-lt"/>
              </a:rPr>
              <a:t>Thesis</a:t>
            </a:r>
            <a:r>
              <a:rPr lang="fr-FR" sz="1200" b="0" dirty="0">
                <a:solidFill>
                  <a:srgbClr val="B11B39"/>
                </a:solidFill>
                <a:latin typeface="+mn-lt"/>
              </a:rPr>
              <a:t>: </a:t>
            </a:r>
            <a:r>
              <a:rPr lang="en-US" sz="1200" b="0" dirty="0">
                <a:solidFill>
                  <a:srgbClr val="B11B39"/>
                </a:solidFill>
                <a:latin typeface="+mn-lt"/>
              </a:rPr>
              <a:t>ENTREPRENEURIAL DYNAMICS IN THE SPACE ECOSYSTEM</a:t>
            </a:r>
          </a:p>
          <a:p>
            <a:pPr>
              <a:lnSpc>
                <a:spcPct val="100000"/>
              </a:lnSpc>
              <a:spcAft>
                <a:spcPts val="0"/>
              </a:spcAft>
            </a:pPr>
            <a:r>
              <a:rPr lang="en-US" sz="1200" b="0" dirty="0">
                <a:solidFill>
                  <a:srgbClr val="B11B39"/>
                </a:solidFill>
                <a:latin typeface="+mn-lt"/>
              </a:rPr>
              <a:t>Doctoral consortium</a:t>
            </a:r>
          </a:p>
          <a:p>
            <a:pPr>
              <a:lnSpc>
                <a:spcPct val="100000"/>
              </a:lnSpc>
            </a:pPr>
            <a:r>
              <a:rPr lang="en-US" sz="1200" b="0" i="1" dirty="0">
                <a:solidFill>
                  <a:srgbClr val="B11B39"/>
                </a:solidFill>
                <a:latin typeface="+mn-lt"/>
              </a:rPr>
              <a:t>CIFEPME Conference, October 2022</a:t>
            </a:r>
            <a:endParaRPr lang="fr-FR" sz="1200" b="0" dirty="0">
              <a:solidFill>
                <a:srgbClr val="B11B39"/>
              </a:solidFill>
              <a:latin typeface="+mn-lt"/>
            </a:endParaRPr>
          </a:p>
        </p:txBody>
      </p:sp>
      <p:graphicFrame>
        <p:nvGraphicFramePr>
          <p:cNvPr id="8" name="Diagramme 7">
            <a:extLst>
              <a:ext uri="{FF2B5EF4-FFF2-40B4-BE49-F238E27FC236}">
                <a16:creationId xmlns:a16="http://schemas.microsoft.com/office/drawing/2014/main" id="{2D07B6E7-3C1E-A7C4-0DE2-CA30FB064919}"/>
              </a:ext>
            </a:extLst>
          </p:cNvPr>
          <p:cNvGraphicFramePr/>
          <p:nvPr/>
        </p:nvGraphicFramePr>
        <p:xfrm>
          <a:off x="0" y="6198577"/>
          <a:ext cx="11616000" cy="6594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Image 10">
            <a:extLst>
              <a:ext uri="{FF2B5EF4-FFF2-40B4-BE49-F238E27FC236}">
                <a16:creationId xmlns:a16="http://schemas.microsoft.com/office/drawing/2014/main" id="{88A3563E-C6FF-C197-78E4-B8647477A5AA}"/>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28103" y="69079"/>
            <a:ext cx="1248489" cy="834455"/>
          </a:xfrm>
          <a:prstGeom prst="rect">
            <a:avLst/>
          </a:prstGeom>
          <a:noFill/>
          <a:ln>
            <a:noFill/>
          </a:ln>
        </p:spPr>
      </p:pic>
    </p:spTree>
    <p:extLst>
      <p:ext uri="{BB962C8B-B14F-4D97-AF65-F5344CB8AC3E}">
        <p14:creationId xmlns:p14="http://schemas.microsoft.com/office/powerpoint/2010/main" val="3097925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A106E53-E7A8-1247-9799-A6026C26C75E}"/>
              </a:ext>
            </a:extLst>
          </p:cNvPr>
          <p:cNvSpPr>
            <a:spLocks noGrp="1"/>
          </p:cNvSpPr>
          <p:nvPr>
            <p:ph type="body" sz="quarter" idx="13"/>
          </p:nvPr>
        </p:nvSpPr>
        <p:spPr>
          <a:xfrm>
            <a:off x="685800" y="1005388"/>
            <a:ext cx="10930200" cy="555453"/>
          </a:xfrm>
        </p:spPr>
        <p:txBody>
          <a:bodyPr/>
          <a:lstStyle/>
          <a:p>
            <a:pPr lvl="2">
              <a:lnSpc>
                <a:spcPts val="3000"/>
              </a:lnSpc>
              <a:spcAft>
                <a:spcPts val="1400"/>
              </a:spcAft>
            </a:pPr>
            <a:r>
              <a:rPr lang="fr-FR" dirty="0">
                <a:solidFill>
                  <a:srgbClr val="C00000"/>
                </a:solidFill>
              </a:rPr>
              <a:t>Progress</a:t>
            </a:r>
          </a:p>
        </p:txBody>
      </p:sp>
      <p:sp>
        <p:nvSpPr>
          <p:cNvPr id="6" name="Espace réservé du numéro de diapositive 5">
            <a:extLst>
              <a:ext uri="{FF2B5EF4-FFF2-40B4-BE49-F238E27FC236}">
                <a16:creationId xmlns:a16="http://schemas.microsoft.com/office/drawing/2014/main" id="{5516F106-689E-544B-881D-2719C9D93053}"/>
              </a:ext>
            </a:extLst>
          </p:cNvPr>
          <p:cNvSpPr>
            <a:spLocks noGrp="1"/>
          </p:cNvSpPr>
          <p:nvPr>
            <p:ph type="sldNum" sz="quarter" idx="16"/>
          </p:nvPr>
        </p:nvSpPr>
        <p:spPr/>
        <p:txBody>
          <a:bodyPr/>
          <a:lstStyle/>
          <a:p>
            <a:fld id="{2B623574-9FE8-49F6-A313-28ADE217C817}" type="slidenum">
              <a:rPr lang="fr-FR" smtClean="0"/>
              <a:pPr/>
              <a:t>25</a:t>
            </a:fld>
            <a:endParaRPr lang="fr-FR"/>
          </a:p>
        </p:txBody>
      </p:sp>
      <p:sp>
        <p:nvSpPr>
          <p:cNvPr id="9" name="Rectangle 8">
            <a:extLst>
              <a:ext uri="{FF2B5EF4-FFF2-40B4-BE49-F238E27FC236}">
                <a16:creationId xmlns:a16="http://schemas.microsoft.com/office/drawing/2014/main" id="{D4723CA4-96DC-4E98-BE37-55C2ACED9953}"/>
              </a:ext>
            </a:extLst>
          </p:cNvPr>
          <p:cNvSpPr/>
          <p:nvPr/>
        </p:nvSpPr>
        <p:spPr>
          <a:xfrm>
            <a:off x="9808464" y="0"/>
            <a:ext cx="2383536" cy="920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Image 13">
            <a:extLst>
              <a:ext uri="{FF2B5EF4-FFF2-40B4-BE49-F238E27FC236}">
                <a16:creationId xmlns:a16="http://schemas.microsoft.com/office/drawing/2014/main" id="{B7AFABD8-5B36-3EA8-A176-5228C24A0EC4}"/>
              </a:ext>
            </a:extLst>
          </p:cNvPr>
          <p:cNvPicPr>
            <a:picLocks noChangeAspect="1"/>
          </p:cNvPicPr>
          <p:nvPr/>
        </p:nvPicPr>
        <p:blipFill rotWithShape="1">
          <a:blip r:embed="rId2">
            <a:extLst>
              <a:ext uri="{28A0092B-C50C-407E-A947-70E740481C1C}">
                <a14:useLocalDpi xmlns:a14="http://schemas.microsoft.com/office/drawing/2010/main" val="0"/>
              </a:ext>
            </a:extLst>
          </a:blip>
          <a:srcRect r="60691"/>
          <a:stretch/>
        </p:blipFill>
        <p:spPr>
          <a:xfrm>
            <a:off x="7932277" y="101854"/>
            <a:ext cx="2476689" cy="768903"/>
          </a:xfrm>
          <a:prstGeom prst="rect">
            <a:avLst/>
          </a:prstGeom>
        </p:spPr>
      </p:pic>
      <p:pic>
        <p:nvPicPr>
          <p:cNvPr id="15" name="Image 14" descr="Une image contenant texte, clipart&#10;&#10;Description générée automatiquement">
            <a:extLst>
              <a:ext uri="{FF2B5EF4-FFF2-40B4-BE49-F238E27FC236}">
                <a16:creationId xmlns:a16="http://schemas.microsoft.com/office/drawing/2014/main" id="{82212A08-1108-5E24-1216-1C6A06F538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8966" y="69079"/>
            <a:ext cx="1671664" cy="834455"/>
          </a:xfrm>
          <a:prstGeom prst="rect">
            <a:avLst/>
          </a:prstGeom>
        </p:spPr>
      </p:pic>
      <p:sp>
        <p:nvSpPr>
          <p:cNvPr id="10" name="Espace réservé du texte 2">
            <a:extLst>
              <a:ext uri="{FF2B5EF4-FFF2-40B4-BE49-F238E27FC236}">
                <a16:creationId xmlns:a16="http://schemas.microsoft.com/office/drawing/2014/main" id="{9F226E9F-93E0-A69A-2CCE-953157913C1D}"/>
              </a:ext>
            </a:extLst>
          </p:cNvPr>
          <p:cNvSpPr txBox="1">
            <a:spLocks/>
          </p:cNvSpPr>
          <p:nvPr/>
        </p:nvSpPr>
        <p:spPr>
          <a:xfrm>
            <a:off x="663124" y="1939636"/>
            <a:ext cx="5526908" cy="4211673"/>
          </a:xfrm>
          <a:prstGeom prst="rect">
            <a:avLst/>
          </a:prstGeom>
        </p:spPr>
        <p:txBody>
          <a:bodyPr vert="horz" lIns="180000" tIns="46800" rIns="360000" bIns="45720" rtlCol="0">
            <a:noAutofit/>
          </a:bodyPr>
          <a:lstStyle>
            <a:lvl1pPr marL="0" indent="0" algn="l" defTabSz="914400" rtl="0" eaLnBrk="1" latinLnBrk="0" hangingPunct="1">
              <a:lnSpc>
                <a:spcPts val="3000"/>
              </a:lnSpc>
              <a:spcBef>
                <a:spcPts val="0"/>
              </a:spcBef>
              <a:spcAft>
                <a:spcPts val="1400"/>
              </a:spcAft>
              <a:buFontTx/>
              <a:buNone/>
              <a:defRPr sz="3600" b="1" kern="1200" baseline="0">
                <a:solidFill>
                  <a:srgbClr val="EB4E5F"/>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baseline="0">
                <a:solidFill>
                  <a:schemeClr val="accent2"/>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EB4E5F"/>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200"/>
              </a:spcBef>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542925" indent="-188913"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a:lstStyle>
          <a:p>
            <a:pPr>
              <a:lnSpc>
                <a:spcPct val="100000"/>
              </a:lnSpc>
            </a:pPr>
            <a:endParaRPr lang="fr-FR" sz="1800" b="0" dirty="0">
              <a:solidFill>
                <a:schemeClr val="tx1"/>
              </a:solidFill>
              <a:latin typeface="Corbel" panose="020B0503020204020204" pitchFamily="34" charset="0"/>
            </a:endParaRPr>
          </a:p>
        </p:txBody>
      </p:sp>
      <p:sp>
        <p:nvSpPr>
          <p:cNvPr id="19" name="ZoneTexte 18">
            <a:extLst>
              <a:ext uri="{FF2B5EF4-FFF2-40B4-BE49-F238E27FC236}">
                <a16:creationId xmlns:a16="http://schemas.microsoft.com/office/drawing/2014/main" id="{94828624-57EA-0C81-337B-DF7A4E12BDB4}"/>
              </a:ext>
            </a:extLst>
          </p:cNvPr>
          <p:cNvSpPr txBox="1"/>
          <p:nvPr/>
        </p:nvSpPr>
        <p:spPr>
          <a:xfrm>
            <a:off x="975726" y="2145708"/>
            <a:ext cx="3151910" cy="448584"/>
          </a:xfrm>
          <a:prstGeom prst="rect">
            <a:avLst/>
          </a:prstGeom>
          <a:noFill/>
        </p:spPr>
        <p:txBody>
          <a:bodyPr wrap="square">
            <a:spAutoFit/>
          </a:bodyPr>
          <a:lstStyle/>
          <a:p>
            <a:pPr marL="0" marR="0" lvl="2" algn="l" defTabSz="914400" rtl="0" eaLnBrk="1" fontAlgn="auto" latinLnBrk="0" hangingPunct="1">
              <a:lnSpc>
                <a:spcPts val="3000"/>
              </a:lnSpc>
              <a:spcBef>
                <a:spcPts val="0"/>
              </a:spcBef>
              <a:spcAft>
                <a:spcPts val="1400"/>
              </a:spcAft>
              <a:buClrTx/>
              <a:buSzTx/>
              <a:tabLst/>
              <a:defRPr/>
            </a:pPr>
            <a:endParaRPr kumimoji="0" lang="fr-FR"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7" name="Espace réservé du texte 2">
            <a:extLst>
              <a:ext uri="{FF2B5EF4-FFF2-40B4-BE49-F238E27FC236}">
                <a16:creationId xmlns:a16="http://schemas.microsoft.com/office/drawing/2014/main" id="{E247F8FA-B563-71A8-BAFC-79F8E2ECA22E}"/>
              </a:ext>
            </a:extLst>
          </p:cNvPr>
          <p:cNvSpPr txBox="1">
            <a:spLocks/>
          </p:cNvSpPr>
          <p:nvPr/>
        </p:nvSpPr>
        <p:spPr>
          <a:xfrm>
            <a:off x="685800" y="1939635"/>
            <a:ext cx="10930200" cy="3900447"/>
          </a:xfrm>
          <a:prstGeom prst="rect">
            <a:avLst/>
          </a:prstGeom>
        </p:spPr>
        <p:txBody>
          <a:bodyPr vert="horz" lIns="180000" tIns="46800" rIns="360000" bIns="45720" rtlCol="0">
            <a:noAutofit/>
          </a:bodyPr>
          <a:lstStyle>
            <a:lvl1pPr marL="0" indent="0" algn="l" defTabSz="914400" rtl="0" eaLnBrk="1" latinLnBrk="0" hangingPunct="1">
              <a:lnSpc>
                <a:spcPts val="3000"/>
              </a:lnSpc>
              <a:spcBef>
                <a:spcPts val="0"/>
              </a:spcBef>
              <a:spcAft>
                <a:spcPts val="1400"/>
              </a:spcAft>
              <a:buFontTx/>
              <a:buNone/>
              <a:defRPr sz="3600" b="1" kern="1200" baseline="0">
                <a:solidFill>
                  <a:srgbClr val="EB4E5F"/>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baseline="0">
                <a:solidFill>
                  <a:schemeClr val="accent2"/>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EB4E5F"/>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200"/>
              </a:spcBef>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542925" indent="-188913"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a:lstStyle>
          <a:p>
            <a:pPr lvl="2">
              <a:lnSpc>
                <a:spcPts val="3000"/>
              </a:lnSpc>
              <a:spcAft>
                <a:spcPts val="1400"/>
              </a:spcAft>
            </a:pPr>
            <a:endParaRPr lang="en-US" b="0" dirty="0">
              <a:solidFill>
                <a:schemeClr val="tx1"/>
              </a:solidFill>
              <a:latin typeface="Corbel" panose="020B0503020204020204" pitchFamily="34" charset="0"/>
            </a:endParaRPr>
          </a:p>
        </p:txBody>
      </p:sp>
      <p:sp>
        <p:nvSpPr>
          <p:cNvPr id="16" name="ZoneTexte 15">
            <a:extLst>
              <a:ext uri="{FF2B5EF4-FFF2-40B4-BE49-F238E27FC236}">
                <a16:creationId xmlns:a16="http://schemas.microsoft.com/office/drawing/2014/main" id="{8B886A61-2643-7243-3479-F31BD36B050F}"/>
              </a:ext>
            </a:extLst>
          </p:cNvPr>
          <p:cNvSpPr txBox="1"/>
          <p:nvPr/>
        </p:nvSpPr>
        <p:spPr>
          <a:xfrm>
            <a:off x="894660" y="1676637"/>
            <a:ext cx="10321614" cy="4232697"/>
          </a:xfrm>
          <a:prstGeom prst="rect">
            <a:avLst/>
          </a:prstGeom>
          <a:noFill/>
        </p:spPr>
        <p:txBody>
          <a:bodyPr wrap="square">
            <a:spAutoFit/>
          </a:bodyPr>
          <a:lstStyle/>
          <a:p>
            <a:pPr marL="342900" marR="0" lvl="2" indent="-342900" algn="l" defTabSz="914400" rtl="0" eaLnBrk="1" fontAlgn="auto" latinLnBrk="0" hangingPunct="1">
              <a:lnSpc>
                <a:spcPts val="3000"/>
              </a:lnSpc>
              <a:spcBef>
                <a:spcPts val="0"/>
              </a:spcBef>
              <a:spcAft>
                <a:spcPts val="14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1</a:t>
            </a:r>
            <a:r>
              <a:rPr kumimoji="0" lang="en-US" sz="2000" b="1" i="0" u="none" strike="noStrike" kern="1200" cap="none" spc="0" normalizeH="0" baseline="30000" noProof="0" dirty="0">
                <a:ln>
                  <a:noFill/>
                </a:ln>
                <a:solidFill>
                  <a:srgbClr val="000000"/>
                </a:solidFill>
                <a:effectLst/>
                <a:uLnTx/>
                <a:uFillTx/>
                <a:latin typeface="Century Gothic" panose="020B0502020202020204" pitchFamily="34" charset="0"/>
                <a:ea typeface="+mn-ea"/>
                <a:cs typeface="+mn-cs"/>
              </a:rPr>
              <a:t>st</a:t>
            </a:r>
            <a:r>
              <a:rPr kumimoji="0" lang="en-US" sz="20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article published in R&amp;D Management </a:t>
            </a:r>
            <a:r>
              <a:rPr kumimoji="0" lang="en-US" sz="2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(2 FNEGE (INNOV), Imp. Factor 5.962 (2021)) - Special issue paper “The Role of Entrepreneurial Ecosystems in Technological and Social Challenges”</a:t>
            </a:r>
          </a:p>
          <a:p>
            <a:pPr marL="342900" lvl="2" indent="-342900" defTabSz="914400">
              <a:lnSpc>
                <a:spcPts val="3000"/>
              </a:lnSpc>
              <a:spcAft>
                <a:spcPts val="1400"/>
              </a:spcAft>
              <a:buFont typeface="Arial" panose="020B0604020202020204" pitchFamily="34" charset="0"/>
              <a:buChar char="•"/>
              <a:defRPr/>
            </a:pPr>
            <a:r>
              <a:rPr lang="en-US" sz="2000" b="1" dirty="0">
                <a:solidFill>
                  <a:srgbClr val="000000"/>
                </a:solidFill>
                <a:latin typeface="Century Gothic" panose="020B0502020202020204" pitchFamily="34" charset="0"/>
              </a:rPr>
              <a:t>Collection of the primary data is still in process </a:t>
            </a:r>
            <a:r>
              <a:rPr lang="en-US" sz="2000" dirty="0">
                <a:solidFill>
                  <a:srgbClr val="000000"/>
                </a:solidFill>
                <a:latin typeface="Century Gothic" panose="020B0502020202020204" pitchFamily="34" charset="0"/>
              </a:rPr>
              <a:t>(as well as the d</a:t>
            </a:r>
            <a:r>
              <a:rPr kumimoji="0" lang="en-US" sz="2000" i="0" u="none" strike="noStrike" kern="1200" cap="none" spc="0" normalizeH="0" baseline="0" noProof="0" dirty="0" err="1">
                <a:ln>
                  <a:noFill/>
                </a:ln>
                <a:solidFill>
                  <a:srgbClr val="000000"/>
                </a:solidFill>
                <a:effectLst/>
                <a:uLnTx/>
                <a:uFillTx/>
                <a:latin typeface="Century Gothic" panose="020B0502020202020204" pitchFamily="34" charset="0"/>
                <a:ea typeface="+mn-ea"/>
                <a:cs typeface="+mn-cs"/>
              </a:rPr>
              <a:t>ata</a:t>
            </a:r>
            <a:r>
              <a:rPr kumimoji="0" lang="en-US" sz="200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analysis on </a:t>
            </a:r>
            <a:r>
              <a:rPr kumimoji="0" lang="en-US" sz="2000" i="0" u="none" strike="noStrike" kern="1200" cap="none" spc="0" normalizeH="0" baseline="0" noProof="0" dirty="0" err="1">
                <a:ln>
                  <a:noFill/>
                </a:ln>
                <a:solidFill>
                  <a:srgbClr val="000000"/>
                </a:solidFill>
                <a:effectLst/>
                <a:uLnTx/>
                <a:uFillTx/>
                <a:latin typeface="Century Gothic" panose="020B0502020202020204" pitchFamily="34" charset="0"/>
                <a:ea typeface="+mn-ea"/>
                <a:cs typeface="+mn-cs"/>
              </a:rPr>
              <a:t>Nvivo</a:t>
            </a:r>
            <a:r>
              <a:rPr kumimoji="0" lang="en-US" sz="200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a:t>
            </a:r>
          </a:p>
          <a:p>
            <a:pPr marL="342900" lvl="2" indent="-342900" defTabSz="914400">
              <a:lnSpc>
                <a:spcPts val="3000"/>
              </a:lnSpc>
              <a:spcAft>
                <a:spcPts val="1400"/>
              </a:spcAft>
              <a:buFont typeface="Arial" panose="020B0604020202020204" pitchFamily="34" charset="0"/>
              <a:buChar char="•"/>
              <a:defRPr/>
            </a:pPr>
            <a:r>
              <a:rPr lang="en-US" sz="2000" dirty="0">
                <a:solidFill>
                  <a:srgbClr val="000000"/>
                </a:solidFill>
                <a:latin typeface="Century Gothic" panose="020B0502020202020204" pitchFamily="34" charset="0"/>
              </a:rPr>
              <a:t>Currently trying to fill the gap between my two other RQ (ESOs’ role and outcomes for EEs)</a:t>
            </a:r>
          </a:p>
          <a:p>
            <a:pPr marL="342900" lvl="2" indent="-342900" defTabSz="914400">
              <a:lnSpc>
                <a:spcPts val="3000"/>
              </a:lnSpc>
              <a:spcAft>
                <a:spcPts val="1400"/>
              </a:spcAft>
              <a:buFont typeface="Arial" panose="020B0604020202020204" pitchFamily="34" charset="0"/>
              <a:buChar char="•"/>
              <a:defRPr/>
            </a:pPr>
            <a:r>
              <a:rPr lang="en-US" sz="2000" dirty="0">
                <a:solidFill>
                  <a:srgbClr val="000000"/>
                </a:solidFill>
                <a:latin typeface="Century Gothic" panose="020B0502020202020204" pitchFamily="34" charset="0"/>
              </a:rPr>
              <a:t>2</a:t>
            </a:r>
            <a:r>
              <a:rPr lang="en-US" sz="2000" baseline="30000" dirty="0">
                <a:solidFill>
                  <a:srgbClr val="000000"/>
                </a:solidFill>
                <a:latin typeface="Century Gothic" panose="020B0502020202020204" pitchFamily="34" charset="0"/>
              </a:rPr>
              <a:t>nd</a:t>
            </a:r>
            <a:r>
              <a:rPr lang="en-US" sz="2000" dirty="0">
                <a:solidFill>
                  <a:srgbClr val="000000"/>
                </a:solidFill>
                <a:latin typeface="Century Gothic" panose="020B0502020202020204" pitchFamily="34" charset="0"/>
              </a:rPr>
              <a:t> paper: submission to SBEJ</a:t>
            </a:r>
          </a:p>
          <a:p>
            <a:pPr marL="342900" lvl="2" indent="-342900" defTabSz="914400">
              <a:lnSpc>
                <a:spcPts val="3000"/>
              </a:lnSpc>
              <a:spcAft>
                <a:spcPts val="1400"/>
              </a:spcAft>
              <a:buFont typeface="Arial" panose="020B0604020202020204" pitchFamily="34" charset="0"/>
              <a:buChar char="•"/>
              <a:defRPr/>
            </a:pPr>
            <a:r>
              <a:rPr lang="en-US" sz="2000" b="1" dirty="0">
                <a:solidFill>
                  <a:srgbClr val="000000"/>
                </a:solidFill>
                <a:latin typeface="Century Gothic" panose="020B0502020202020204" pitchFamily="34" charset="0"/>
              </a:rPr>
              <a:t>Struggling “to tell the story of PhD thesis”</a:t>
            </a:r>
          </a:p>
        </p:txBody>
      </p:sp>
      <p:sp>
        <p:nvSpPr>
          <p:cNvPr id="5" name="Titre 1">
            <a:extLst>
              <a:ext uri="{FF2B5EF4-FFF2-40B4-BE49-F238E27FC236}">
                <a16:creationId xmlns:a16="http://schemas.microsoft.com/office/drawing/2014/main" id="{823327F5-C095-5612-44AC-7FA2C3C615A2}"/>
              </a:ext>
            </a:extLst>
          </p:cNvPr>
          <p:cNvSpPr txBox="1">
            <a:spLocks/>
          </p:cNvSpPr>
          <p:nvPr/>
        </p:nvSpPr>
        <p:spPr>
          <a:xfrm>
            <a:off x="423116" y="69079"/>
            <a:ext cx="7397791" cy="1084149"/>
          </a:xfrm>
          <a:prstGeom prst="rect">
            <a:avLst/>
          </a:prstGeom>
        </p:spPr>
        <p:txBody>
          <a:bodyPr/>
          <a:lstStyle>
            <a:lvl1pPr algn="l" defTabSz="914400" rtl="0" eaLnBrk="1" fontAlgn="t" latinLnBrk="0" hangingPunct="1">
              <a:lnSpc>
                <a:spcPts val="3000"/>
              </a:lnSpc>
              <a:spcBef>
                <a:spcPct val="0"/>
              </a:spcBef>
              <a:spcAft>
                <a:spcPts val="1400"/>
              </a:spcAft>
              <a:buNone/>
              <a:defRPr sz="3000" b="1" i="0" kern="1200" baseline="0">
                <a:solidFill>
                  <a:schemeClr val="tx1"/>
                </a:solidFill>
                <a:latin typeface="Century Gothic" panose="020B0502020202020204" pitchFamily="34" charset="0"/>
                <a:ea typeface="+mj-ea"/>
                <a:cs typeface="+mj-cs"/>
              </a:defRPr>
            </a:lvl1pPr>
          </a:lstStyle>
          <a:p>
            <a:pPr>
              <a:lnSpc>
                <a:spcPct val="100000"/>
              </a:lnSpc>
              <a:spcAft>
                <a:spcPts val="0"/>
              </a:spcAft>
            </a:pPr>
            <a:r>
              <a:rPr lang="fr-FR" sz="1200" b="0" dirty="0">
                <a:solidFill>
                  <a:srgbClr val="B11B39"/>
                </a:solidFill>
                <a:latin typeface="+mn-lt"/>
              </a:rPr>
              <a:t>Aveline CLOITRE</a:t>
            </a:r>
            <a:br>
              <a:rPr lang="fr-FR" sz="1200" b="0" dirty="0">
                <a:solidFill>
                  <a:srgbClr val="B11B39"/>
                </a:solidFill>
                <a:latin typeface="+mn-lt"/>
              </a:rPr>
            </a:br>
            <a:r>
              <a:rPr lang="fr-FR" sz="1200" b="0" dirty="0">
                <a:solidFill>
                  <a:srgbClr val="B11B39"/>
                </a:solidFill>
                <a:latin typeface="+mn-lt"/>
              </a:rPr>
              <a:t>PhD </a:t>
            </a:r>
            <a:r>
              <a:rPr lang="fr-FR" sz="1200" b="0" dirty="0" err="1">
                <a:solidFill>
                  <a:srgbClr val="B11B39"/>
                </a:solidFill>
                <a:latin typeface="+mn-lt"/>
              </a:rPr>
              <a:t>Thesis</a:t>
            </a:r>
            <a:r>
              <a:rPr lang="fr-FR" sz="1200" b="0" dirty="0">
                <a:solidFill>
                  <a:srgbClr val="B11B39"/>
                </a:solidFill>
                <a:latin typeface="+mn-lt"/>
              </a:rPr>
              <a:t>: </a:t>
            </a:r>
            <a:r>
              <a:rPr lang="en-US" sz="1200" b="0" dirty="0">
                <a:solidFill>
                  <a:srgbClr val="B11B39"/>
                </a:solidFill>
                <a:latin typeface="+mn-lt"/>
              </a:rPr>
              <a:t>ENTREPRENEURIAL DYNAMICS IN THE SPACE ECOSYSTEM</a:t>
            </a:r>
          </a:p>
          <a:p>
            <a:pPr>
              <a:lnSpc>
                <a:spcPct val="100000"/>
              </a:lnSpc>
              <a:spcAft>
                <a:spcPts val="0"/>
              </a:spcAft>
            </a:pPr>
            <a:r>
              <a:rPr lang="en-US" sz="1200" b="0" dirty="0">
                <a:solidFill>
                  <a:srgbClr val="B11B39"/>
                </a:solidFill>
                <a:latin typeface="+mn-lt"/>
              </a:rPr>
              <a:t>Doctoral consortium</a:t>
            </a:r>
          </a:p>
          <a:p>
            <a:pPr>
              <a:lnSpc>
                <a:spcPct val="100000"/>
              </a:lnSpc>
            </a:pPr>
            <a:r>
              <a:rPr lang="en-US" sz="1200" b="0" i="1" dirty="0">
                <a:solidFill>
                  <a:srgbClr val="B11B39"/>
                </a:solidFill>
                <a:latin typeface="+mn-lt"/>
              </a:rPr>
              <a:t>CIFEPME Conference, October 2022</a:t>
            </a:r>
            <a:endParaRPr lang="fr-FR" sz="1200" b="0" dirty="0">
              <a:solidFill>
                <a:srgbClr val="B11B39"/>
              </a:solidFill>
              <a:latin typeface="+mn-lt"/>
            </a:endParaRPr>
          </a:p>
        </p:txBody>
      </p:sp>
      <p:graphicFrame>
        <p:nvGraphicFramePr>
          <p:cNvPr id="8" name="Diagramme 7">
            <a:extLst>
              <a:ext uri="{FF2B5EF4-FFF2-40B4-BE49-F238E27FC236}">
                <a16:creationId xmlns:a16="http://schemas.microsoft.com/office/drawing/2014/main" id="{2D07B6E7-3C1E-A7C4-0DE2-CA30FB064919}"/>
              </a:ext>
            </a:extLst>
          </p:cNvPr>
          <p:cNvGraphicFramePr/>
          <p:nvPr/>
        </p:nvGraphicFramePr>
        <p:xfrm>
          <a:off x="0" y="6198577"/>
          <a:ext cx="11616000" cy="6594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Image 10">
            <a:extLst>
              <a:ext uri="{FF2B5EF4-FFF2-40B4-BE49-F238E27FC236}">
                <a16:creationId xmlns:a16="http://schemas.microsoft.com/office/drawing/2014/main" id="{88A3563E-C6FF-C197-78E4-B8647477A5AA}"/>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28103" y="69079"/>
            <a:ext cx="1248489" cy="834455"/>
          </a:xfrm>
          <a:prstGeom prst="rect">
            <a:avLst/>
          </a:prstGeom>
          <a:noFill/>
          <a:ln>
            <a:noFill/>
          </a:ln>
        </p:spPr>
      </p:pic>
    </p:spTree>
    <p:extLst>
      <p:ext uri="{BB962C8B-B14F-4D97-AF65-F5344CB8AC3E}">
        <p14:creationId xmlns:p14="http://schemas.microsoft.com/office/powerpoint/2010/main" val="1232654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A106E53-E7A8-1247-9799-A6026C26C75E}"/>
              </a:ext>
            </a:extLst>
          </p:cNvPr>
          <p:cNvSpPr>
            <a:spLocks noGrp="1"/>
          </p:cNvSpPr>
          <p:nvPr>
            <p:ph type="body" sz="quarter" idx="13"/>
          </p:nvPr>
        </p:nvSpPr>
        <p:spPr>
          <a:xfrm>
            <a:off x="685800" y="1458789"/>
            <a:ext cx="10930200" cy="555453"/>
          </a:xfrm>
        </p:spPr>
        <p:txBody>
          <a:bodyPr/>
          <a:lstStyle/>
          <a:p>
            <a:pPr lvl="2">
              <a:lnSpc>
                <a:spcPts val="3000"/>
              </a:lnSpc>
              <a:spcAft>
                <a:spcPts val="1400"/>
              </a:spcAft>
            </a:pPr>
            <a:r>
              <a:rPr lang="fr-FR" dirty="0">
                <a:solidFill>
                  <a:srgbClr val="C00000"/>
                </a:solidFill>
              </a:rPr>
              <a:t>Conférences</a:t>
            </a:r>
          </a:p>
        </p:txBody>
      </p:sp>
      <p:sp>
        <p:nvSpPr>
          <p:cNvPr id="6" name="Espace réservé du numéro de diapositive 5">
            <a:extLst>
              <a:ext uri="{FF2B5EF4-FFF2-40B4-BE49-F238E27FC236}">
                <a16:creationId xmlns:a16="http://schemas.microsoft.com/office/drawing/2014/main" id="{5516F106-689E-544B-881D-2719C9D93053}"/>
              </a:ext>
            </a:extLst>
          </p:cNvPr>
          <p:cNvSpPr>
            <a:spLocks noGrp="1"/>
          </p:cNvSpPr>
          <p:nvPr>
            <p:ph type="sldNum" sz="quarter" idx="16"/>
          </p:nvPr>
        </p:nvSpPr>
        <p:spPr/>
        <p:txBody>
          <a:bodyPr/>
          <a:lstStyle/>
          <a:p>
            <a:fld id="{2B623574-9FE8-49F6-A313-28ADE217C817}" type="slidenum">
              <a:rPr lang="fr-FR" smtClean="0"/>
              <a:pPr/>
              <a:t>26</a:t>
            </a:fld>
            <a:endParaRPr lang="fr-FR"/>
          </a:p>
        </p:txBody>
      </p:sp>
      <p:sp>
        <p:nvSpPr>
          <p:cNvPr id="9" name="Rectangle 8">
            <a:extLst>
              <a:ext uri="{FF2B5EF4-FFF2-40B4-BE49-F238E27FC236}">
                <a16:creationId xmlns:a16="http://schemas.microsoft.com/office/drawing/2014/main" id="{D4723CA4-96DC-4E98-BE37-55C2ACED9953}"/>
              </a:ext>
            </a:extLst>
          </p:cNvPr>
          <p:cNvSpPr/>
          <p:nvPr/>
        </p:nvSpPr>
        <p:spPr>
          <a:xfrm>
            <a:off x="9808464" y="0"/>
            <a:ext cx="2383536" cy="920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Image 13">
            <a:extLst>
              <a:ext uri="{FF2B5EF4-FFF2-40B4-BE49-F238E27FC236}">
                <a16:creationId xmlns:a16="http://schemas.microsoft.com/office/drawing/2014/main" id="{B7AFABD8-5B36-3EA8-A176-5228C24A0EC4}"/>
              </a:ext>
            </a:extLst>
          </p:cNvPr>
          <p:cNvPicPr>
            <a:picLocks noChangeAspect="1"/>
          </p:cNvPicPr>
          <p:nvPr/>
        </p:nvPicPr>
        <p:blipFill rotWithShape="1">
          <a:blip r:embed="rId2">
            <a:extLst>
              <a:ext uri="{28A0092B-C50C-407E-A947-70E740481C1C}">
                <a14:useLocalDpi xmlns:a14="http://schemas.microsoft.com/office/drawing/2010/main" val="0"/>
              </a:ext>
            </a:extLst>
          </a:blip>
          <a:srcRect r="60691"/>
          <a:stretch/>
        </p:blipFill>
        <p:spPr>
          <a:xfrm>
            <a:off x="7932277" y="101854"/>
            <a:ext cx="2476689" cy="768903"/>
          </a:xfrm>
          <a:prstGeom prst="rect">
            <a:avLst/>
          </a:prstGeom>
        </p:spPr>
      </p:pic>
      <p:pic>
        <p:nvPicPr>
          <p:cNvPr id="15" name="Image 14" descr="Une image contenant texte, clipart&#10;&#10;Description générée automatiquement">
            <a:extLst>
              <a:ext uri="{FF2B5EF4-FFF2-40B4-BE49-F238E27FC236}">
                <a16:creationId xmlns:a16="http://schemas.microsoft.com/office/drawing/2014/main" id="{82212A08-1108-5E24-1216-1C6A06F538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8966" y="69079"/>
            <a:ext cx="1671664" cy="834455"/>
          </a:xfrm>
          <a:prstGeom prst="rect">
            <a:avLst/>
          </a:prstGeom>
        </p:spPr>
      </p:pic>
      <p:sp>
        <p:nvSpPr>
          <p:cNvPr id="10" name="Espace réservé du texte 2">
            <a:extLst>
              <a:ext uri="{FF2B5EF4-FFF2-40B4-BE49-F238E27FC236}">
                <a16:creationId xmlns:a16="http://schemas.microsoft.com/office/drawing/2014/main" id="{9F226E9F-93E0-A69A-2CCE-953157913C1D}"/>
              </a:ext>
            </a:extLst>
          </p:cNvPr>
          <p:cNvSpPr txBox="1">
            <a:spLocks/>
          </p:cNvSpPr>
          <p:nvPr/>
        </p:nvSpPr>
        <p:spPr>
          <a:xfrm>
            <a:off x="663124" y="1939636"/>
            <a:ext cx="5526908" cy="4211673"/>
          </a:xfrm>
          <a:prstGeom prst="rect">
            <a:avLst/>
          </a:prstGeom>
        </p:spPr>
        <p:txBody>
          <a:bodyPr vert="horz" lIns="180000" tIns="46800" rIns="360000" bIns="45720" rtlCol="0">
            <a:noAutofit/>
          </a:bodyPr>
          <a:lstStyle>
            <a:lvl1pPr marL="0" indent="0" algn="l" defTabSz="914400" rtl="0" eaLnBrk="1" latinLnBrk="0" hangingPunct="1">
              <a:lnSpc>
                <a:spcPts val="3000"/>
              </a:lnSpc>
              <a:spcBef>
                <a:spcPts val="0"/>
              </a:spcBef>
              <a:spcAft>
                <a:spcPts val="1400"/>
              </a:spcAft>
              <a:buFontTx/>
              <a:buNone/>
              <a:defRPr sz="3600" b="1" kern="1200" baseline="0">
                <a:solidFill>
                  <a:srgbClr val="EB4E5F"/>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baseline="0">
                <a:solidFill>
                  <a:schemeClr val="accent2"/>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EB4E5F"/>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200"/>
              </a:spcBef>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542925" indent="-188913"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a:lstStyle>
          <a:p>
            <a:pPr>
              <a:lnSpc>
                <a:spcPct val="100000"/>
              </a:lnSpc>
            </a:pPr>
            <a:endParaRPr lang="fr-FR" sz="1800" b="0" dirty="0">
              <a:solidFill>
                <a:schemeClr val="tx1"/>
              </a:solidFill>
              <a:latin typeface="Corbel" panose="020B0503020204020204" pitchFamily="34" charset="0"/>
            </a:endParaRPr>
          </a:p>
        </p:txBody>
      </p:sp>
      <p:sp>
        <p:nvSpPr>
          <p:cNvPr id="19" name="ZoneTexte 18">
            <a:extLst>
              <a:ext uri="{FF2B5EF4-FFF2-40B4-BE49-F238E27FC236}">
                <a16:creationId xmlns:a16="http://schemas.microsoft.com/office/drawing/2014/main" id="{94828624-57EA-0C81-337B-DF7A4E12BDB4}"/>
              </a:ext>
            </a:extLst>
          </p:cNvPr>
          <p:cNvSpPr txBox="1"/>
          <p:nvPr/>
        </p:nvSpPr>
        <p:spPr>
          <a:xfrm>
            <a:off x="975726" y="2145708"/>
            <a:ext cx="3151910" cy="448584"/>
          </a:xfrm>
          <a:prstGeom prst="rect">
            <a:avLst/>
          </a:prstGeom>
          <a:noFill/>
        </p:spPr>
        <p:txBody>
          <a:bodyPr wrap="square">
            <a:spAutoFit/>
          </a:bodyPr>
          <a:lstStyle/>
          <a:p>
            <a:pPr marL="0" marR="0" lvl="2" algn="l" defTabSz="914400" rtl="0" eaLnBrk="1" fontAlgn="auto" latinLnBrk="0" hangingPunct="1">
              <a:lnSpc>
                <a:spcPts val="3000"/>
              </a:lnSpc>
              <a:spcBef>
                <a:spcPts val="0"/>
              </a:spcBef>
              <a:spcAft>
                <a:spcPts val="1400"/>
              </a:spcAft>
              <a:buClrTx/>
              <a:buSzTx/>
              <a:tabLst/>
              <a:defRPr/>
            </a:pPr>
            <a:endParaRPr kumimoji="0" lang="fr-FR"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7" name="Espace réservé du texte 2">
            <a:extLst>
              <a:ext uri="{FF2B5EF4-FFF2-40B4-BE49-F238E27FC236}">
                <a16:creationId xmlns:a16="http://schemas.microsoft.com/office/drawing/2014/main" id="{E247F8FA-B563-71A8-BAFC-79F8E2ECA22E}"/>
              </a:ext>
            </a:extLst>
          </p:cNvPr>
          <p:cNvSpPr txBox="1">
            <a:spLocks/>
          </p:cNvSpPr>
          <p:nvPr/>
        </p:nvSpPr>
        <p:spPr>
          <a:xfrm>
            <a:off x="685800" y="1939635"/>
            <a:ext cx="10930200" cy="3900447"/>
          </a:xfrm>
          <a:prstGeom prst="rect">
            <a:avLst/>
          </a:prstGeom>
        </p:spPr>
        <p:txBody>
          <a:bodyPr vert="horz" lIns="180000" tIns="46800" rIns="360000" bIns="45720" rtlCol="0">
            <a:noAutofit/>
          </a:bodyPr>
          <a:lstStyle>
            <a:lvl1pPr marL="0" indent="0" algn="l" defTabSz="914400" rtl="0" eaLnBrk="1" latinLnBrk="0" hangingPunct="1">
              <a:lnSpc>
                <a:spcPts val="3000"/>
              </a:lnSpc>
              <a:spcBef>
                <a:spcPts val="0"/>
              </a:spcBef>
              <a:spcAft>
                <a:spcPts val="1400"/>
              </a:spcAft>
              <a:buFontTx/>
              <a:buNone/>
              <a:defRPr sz="3600" b="1" kern="1200" baseline="0">
                <a:solidFill>
                  <a:srgbClr val="EB4E5F"/>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baseline="0">
                <a:solidFill>
                  <a:schemeClr val="accent2"/>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EB4E5F"/>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200"/>
              </a:spcBef>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542925" indent="-188913"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a:lstStyle>
          <a:p>
            <a:pPr lvl="2">
              <a:lnSpc>
                <a:spcPts val="3000"/>
              </a:lnSpc>
              <a:spcAft>
                <a:spcPts val="1400"/>
              </a:spcAft>
            </a:pPr>
            <a:endParaRPr lang="en-US" b="0" dirty="0">
              <a:solidFill>
                <a:schemeClr val="tx1"/>
              </a:solidFill>
              <a:latin typeface="Corbel" panose="020B0503020204020204" pitchFamily="34" charset="0"/>
            </a:endParaRPr>
          </a:p>
        </p:txBody>
      </p:sp>
      <p:sp>
        <p:nvSpPr>
          <p:cNvPr id="16" name="ZoneTexte 15">
            <a:extLst>
              <a:ext uri="{FF2B5EF4-FFF2-40B4-BE49-F238E27FC236}">
                <a16:creationId xmlns:a16="http://schemas.microsoft.com/office/drawing/2014/main" id="{8B886A61-2643-7243-3479-F31BD36B050F}"/>
              </a:ext>
            </a:extLst>
          </p:cNvPr>
          <p:cNvSpPr txBox="1"/>
          <p:nvPr/>
        </p:nvSpPr>
        <p:spPr>
          <a:xfrm>
            <a:off x="923184" y="2239905"/>
            <a:ext cx="10321614" cy="4386585"/>
          </a:xfrm>
          <a:prstGeom prst="rect">
            <a:avLst/>
          </a:prstGeom>
          <a:noFill/>
        </p:spPr>
        <p:txBody>
          <a:bodyPr wrap="square">
            <a:spAutoFit/>
          </a:bodyPr>
          <a:lstStyle/>
          <a:p>
            <a:pPr marL="342900" marR="0" lvl="2" indent="-342900" algn="l" defTabSz="914400" rtl="0" eaLnBrk="1" fontAlgn="auto" latinLnBrk="0" hangingPunct="1">
              <a:lnSpc>
                <a:spcPts val="3000"/>
              </a:lnSpc>
              <a:spcBef>
                <a:spcPts val="0"/>
              </a:spcBef>
              <a:spcAft>
                <a:spcPts val="1400"/>
              </a:spcAft>
              <a:buClrTx/>
              <a:buSzTx/>
              <a:buFont typeface="Arial" panose="020B0604020202020204" pitchFamily="34" charset="0"/>
              <a:buChar char="•"/>
              <a:tabLst/>
              <a:defRPr/>
            </a:pPr>
            <a:r>
              <a:rPr lang="en-US" sz="2000" b="1" dirty="0">
                <a:solidFill>
                  <a:srgbClr val="000000"/>
                </a:solidFill>
                <a:latin typeface="Century Gothic" panose="020B0502020202020204" pitchFamily="34" charset="0"/>
              </a:rPr>
              <a:t>1</a:t>
            </a:r>
            <a:r>
              <a:rPr lang="en-US" sz="2000" b="1" baseline="30000" dirty="0">
                <a:solidFill>
                  <a:srgbClr val="000000"/>
                </a:solidFill>
                <a:latin typeface="Century Gothic" panose="020B0502020202020204" pitchFamily="34" charset="0"/>
              </a:rPr>
              <a:t>st</a:t>
            </a:r>
            <a:r>
              <a:rPr lang="en-US" sz="2000" b="1" dirty="0">
                <a:solidFill>
                  <a:srgbClr val="000000"/>
                </a:solidFill>
                <a:latin typeface="Century Gothic" panose="020B0502020202020204" pitchFamily="34" charset="0"/>
              </a:rPr>
              <a:t> paper (2021)</a:t>
            </a:r>
          </a:p>
          <a:p>
            <a:pPr marL="0" lvl="2" defTabSz="914400">
              <a:lnSpc>
                <a:spcPts val="3000"/>
              </a:lnSpc>
              <a:spcAft>
                <a:spcPts val="1400"/>
              </a:spcAft>
              <a:defRPr/>
            </a:pPr>
            <a:r>
              <a:rPr lang="en-US" sz="2000" dirty="0">
                <a:solidFill>
                  <a:srgbClr val="000000"/>
                </a:solidFill>
                <a:latin typeface="Century Gothic" panose="020B0502020202020204" pitchFamily="34" charset="0"/>
              </a:rPr>
              <a:t>AEI, RNI, AOM Doctoral Consortium</a:t>
            </a:r>
          </a:p>
          <a:p>
            <a:pPr marL="342900" lvl="2" indent="-342900" defTabSz="914400">
              <a:lnSpc>
                <a:spcPts val="3000"/>
              </a:lnSpc>
              <a:spcAft>
                <a:spcPts val="1400"/>
              </a:spcAft>
              <a:buFont typeface="Arial" panose="020B0604020202020204" pitchFamily="34" charset="0"/>
              <a:buChar char="•"/>
              <a:defRPr/>
            </a:pPr>
            <a:r>
              <a:rPr lang="en-US" sz="2000" b="1" dirty="0">
                <a:solidFill>
                  <a:srgbClr val="000000"/>
                </a:solidFill>
                <a:latin typeface="Century Gothic" panose="020B0502020202020204" pitchFamily="34" charset="0"/>
              </a:rPr>
              <a:t>2</a:t>
            </a:r>
            <a:r>
              <a:rPr lang="en-US" sz="2000" b="1" baseline="30000" dirty="0">
                <a:solidFill>
                  <a:srgbClr val="000000"/>
                </a:solidFill>
                <a:latin typeface="Century Gothic" panose="020B0502020202020204" pitchFamily="34" charset="0"/>
              </a:rPr>
              <a:t>nd</a:t>
            </a:r>
            <a:r>
              <a:rPr lang="en-US" sz="2000" b="1" dirty="0">
                <a:solidFill>
                  <a:srgbClr val="000000"/>
                </a:solidFill>
                <a:latin typeface="Century Gothic" panose="020B0502020202020204" pitchFamily="34" charset="0"/>
              </a:rPr>
              <a:t> paper (2022)</a:t>
            </a:r>
          </a:p>
          <a:p>
            <a:pPr marL="0" lvl="2" defTabSz="914400">
              <a:lnSpc>
                <a:spcPts val="3000"/>
              </a:lnSpc>
              <a:spcAft>
                <a:spcPts val="1400"/>
              </a:spcAft>
              <a:defRPr/>
            </a:pPr>
            <a:r>
              <a:rPr lang="en-US" sz="2000" dirty="0">
                <a:solidFill>
                  <a:srgbClr val="000000"/>
                </a:solidFill>
                <a:latin typeface="Century Gothic" panose="020B0502020202020204" pitchFamily="34" charset="0"/>
              </a:rPr>
              <a:t>CIFEPME (including doctoral consortium), RENT, </a:t>
            </a:r>
            <a:r>
              <a:rPr lang="en-US" sz="2000" dirty="0" err="1">
                <a:solidFill>
                  <a:srgbClr val="000000"/>
                </a:solidFill>
                <a:latin typeface="Century Gothic" panose="020B0502020202020204" pitchFamily="34" charset="0"/>
              </a:rPr>
              <a:t>InnoDays</a:t>
            </a:r>
            <a:endParaRPr lang="en-US" sz="2000" dirty="0">
              <a:solidFill>
                <a:srgbClr val="000000"/>
              </a:solidFill>
              <a:latin typeface="Century Gothic" panose="020B0502020202020204" pitchFamily="34" charset="0"/>
            </a:endParaRPr>
          </a:p>
          <a:p>
            <a:pPr marL="342900" lvl="2" indent="-342900" defTabSz="914400">
              <a:lnSpc>
                <a:spcPts val="3000"/>
              </a:lnSpc>
              <a:spcAft>
                <a:spcPts val="1400"/>
              </a:spcAft>
              <a:buFont typeface="Arial" panose="020B0604020202020204" pitchFamily="34" charset="0"/>
              <a:buChar char="•"/>
              <a:defRPr/>
            </a:pPr>
            <a:r>
              <a:rPr lang="en-US" sz="2000" b="1" dirty="0">
                <a:solidFill>
                  <a:srgbClr val="000000"/>
                </a:solidFill>
                <a:latin typeface="Century Gothic" panose="020B0502020202020204" pitchFamily="34" charset="0"/>
              </a:rPr>
              <a:t>3</a:t>
            </a:r>
            <a:r>
              <a:rPr lang="en-US" sz="2000" b="1" baseline="30000" dirty="0">
                <a:solidFill>
                  <a:srgbClr val="000000"/>
                </a:solidFill>
                <a:latin typeface="Century Gothic" panose="020B0502020202020204" pitchFamily="34" charset="0"/>
              </a:rPr>
              <a:t>rd</a:t>
            </a:r>
            <a:r>
              <a:rPr lang="en-US" sz="2000" b="1" dirty="0">
                <a:solidFill>
                  <a:srgbClr val="000000"/>
                </a:solidFill>
                <a:latin typeface="Century Gothic" panose="020B0502020202020204" pitchFamily="34" charset="0"/>
              </a:rPr>
              <a:t> paper (2023)</a:t>
            </a:r>
          </a:p>
          <a:p>
            <a:pPr marL="0" lvl="2" defTabSz="914400">
              <a:lnSpc>
                <a:spcPts val="3000"/>
              </a:lnSpc>
              <a:spcAft>
                <a:spcPts val="1400"/>
              </a:spcAft>
              <a:defRPr/>
            </a:pPr>
            <a:r>
              <a:rPr lang="en-US" sz="2000" dirty="0">
                <a:solidFill>
                  <a:srgbClr val="000000"/>
                </a:solidFill>
                <a:latin typeface="Century Gothic" panose="020B0502020202020204" pitchFamily="34" charset="0"/>
              </a:rPr>
              <a:t>EURAM?</a:t>
            </a:r>
          </a:p>
          <a:p>
            <a:pPr marL="342900" marR="0" lvl="2" indent="-342900" algn="l" defTabSz="914400" rtl="0" eaLnBrk="1" fontAlgn="auto" latinLnBrk="0" hangingPunct="1">
              <a:lnSpc>
                <a:spcPts val="3000"/>
              </a:lnSpc>
              <a:spcBef>
                <a:spcPts val="0"/>
              </a:spcBef>
              <a:spcAft>
                <a:spcPts val="1400"/>
              </a:spcAft>
              <a:buClrTx/>
              <a:buSzTx/>
              <a:buFont typeface="Arial" panose="020B0604020202020204" pitchFamily="34" charset="0"/>
              <a:buChar char="•"/>
              <a:tabLst/>
              <a:defRPr/>
            </a:pPr>
            <a:endParaRPr lang="en-US" sz="2000" dirty="0">
              <a:solidFill>
                <a:srgbClr val="000000"/>
              </a:solidFill>
              <a:latin typeface="Century Gothic" panose="020B0502020202020204" pitchFamily="34" charset="0"/>
            </a:endParaRPr>
          </a:p>
          <a:p>
            <a:pPr marL="342900" lvl="2" indent="-342900" defTabSz="914400">
              <a:lnSpc>
                <a:spcPts val="3000"/>
              </a:lnSpc>
              <a:spcAft>
                <a:spcPts val="1400"/>
              </a:spcAft>
              <a:buFont typeface="Arial" panose="020B0604020202020204" pitchFamily="34" charset="0"/>
              <a:buChar char="•"/>
              <a:defRPr/>
            </a:pPr>
            <a:endParaRPr lang="en-US" sz="2000" b="1" dirty="0">
              <a:solidFill>
                <a:srgbClr val="000000"/>
              </a:solidFill>
              <a:latin typeface="Century Gothic" panose="020B0502020202020204" pitchFamily="34" charset="0"/>
            </a:endParaRPr>
          </a:p>
        </p:txBody>
      </p:sp>
      <p:sp>
        <p:nvSpPr>
          <p:cNvPr id="5" name="Titre 1">
            <a:extLst>
              <a:ext uri="{FF2B5EF4-FFF2-40B4-BE49-F238E27FC236}">
                <a16:creationId xmlns:a16="http://schemas.microsoft.com/office/drawing/2014/main" id="{823327F5-C095-5612-44AC-7FA2C3C615A2}"/>
              </a:ext>
            </a:extLst>
          </p:cNvPr>
          <p:cNvSpPr txBox="1">
            <a:spLocks/>
          </p:cNvSpPr>
          <p:nvPr/>
        </p:nvSpPr>
        <p:spPr>
          <a:xfrm>
            <a:off x="423116" y="69079"/>
            <a:ext cx="7397791" cy="1084149"/>
          </a:xfrm>
          <a:prstGeom prst="rect">
            <a:avLst/>
          </a:prstGeom>
        </p:spPr>
        <p:txBody>
          <a:bodyPr/>
          <a:lstStyle>
            <a:lvl1pPr algn="l" defTabSz="914400" rtl="0" eaLnBrk="1" fontAlgn="t" latinLnBrk="0" hangingPunct="1">
              <a:lnSpc>
                <a:spcPts val="3000"/>
              </a:lnSpc>
              <a:spcBef>
                <a:spcPct val="0"/>
              </a:spcBef>
              <a:spcAft>
                <a:spcPts val="1400"/>
              </a:spcAft>
              <a:buNone/>
              <a:defRPr sz="3000" b="1" i="0" kern="1200" baseline="0">
                <a:solidFill>
                  <a:schemeClr val="tx1"/>
                </a:solidFill>
                <a:latin typeface="Century Gothic" panose="020B0502020202020204" pitchFamily="34" charset="0"/>
                <a:ea typeface="+mj-ea"/>
                <a:cs typeface="+mj-cs"/>
              </a:defRPr>
            </a:lvl1pPr>
          </a:lstStyle>
          <a:p>
            <a:pPr>
              <a:lnSpc>
                <a:spcPct val="100000"/>
              </a:lnSpc>
              <a:spcAft>
                <a:spcPts val="0"/>
              </a:spcAft>
            </a:pPr>
            <a:r>
              <a:rPr lang="fr-FR" sz="1200" b="0" dirty="0">
                <a:solidFill>
                  <a:srgbClr val="B11B39"/>
                </a:solidFill>
                <a:latin typeface="+mn-lt"/>
              </a:rPr>
              <a:t>Aveline CLOITRE</a:t>
            </a:r>
            <a:br>
              <a:rPr lang="fr-FR" sz="1200" b="0" dirty="0">
                <a:solidFill>
                  <a:srgbClr val="B11B39"/>
                </a:solidFill>
                <a:latin typeface="+mn-lt"/>
              </a:rPr>
            </a:br>
            <a:r>
              <a:rPr lang="fr-FR" sz="1200" b="0" dirty="0">
                <a:solidFill>
                  <a:srgbClr val="B11B39"/>
                </a:solidFill>
                <a:latin typeface="+mn-lt"/>
              </a:rPr>
              <a:t>PhD </a:t>
            </a:r>
            <a:r>
              <a:rPr lang="fr-FR" sz="1200" b="0" dirty="0" err="1">
                <a:solidFill>
                  <a:srgbClr val="B11B39"/>
                </a:solidFill>
                <a:latin typeface="+mn-lt"/>
              </a:rPr>
              <a:t>Thesis</a:t>
            </a:r>
            <a:r>
              <a:rPr lang="fr-FR" sz="1200" b="0" dirty="0">
                <a:solidFill>
                  <a:srgbClr val="B11B39"/>
                </a:solidFill>
                <a:latin typeface="+mn-lt"/>
              </a:rPr>
              <a:t>: </a:t>
            </a:r>
            <a:r>
              <a:rPr lang="en-US" sz="1200" b="0" dirty="0">
                <a:solidFill>
                  <a:srgbClr val="B11B39"/>
                </a:solidFill>
                <a:latin typeface="+mn-lt"/>
              </a:rPr>
              <a:t>ENTREPRENEURIAL DYNAMICS IN THE SPACE ECOSYSTEM</a:t>
            </a:r>
          </a:p>
          <a:p>
            <a:pPr>
              <a:lnSpc>
                <a:spcPct val="100000"/>
              </a:lnSpc>
              <a:spcAft>
                <a:spcPts val="0"/>
              </a:spcAft>
            </a:pPr>
            <a:r>
              <a:rPr lang="en-US" sz="1200" b="0" dirty="0">
                <a:solidFill>
                  <a:srgbClr val="B11B39"/>
                </a:solidFill>
                <a:latin typeface="+mn-lt"/>
              </a:rPr>
              <a:t>Doctoral consortium</a:t>
            </a:r>
          </a:p>
          <a:p>
            <a:pPr>
              <a:lnSpc>
                <a:spcPct val="100000"/>
              </a:lnSpc>
            </a:pPr>
            <a:r>
              <a:rPr lang="en-US" sz="1200" b="0" i="1" dirty="0">
                <a:solidFill>
                  <a:srgbClr val="B11B39"/>
                </a:solidFill>
                <a:latin typeface="+mn-lt"/>
              </a:rPr>
              <a:t>CIFEPME Conference, October 2022</a:t>
            </a:r>
            <a:endParaRPr lang="fr-FR" sz="1200" b="0" dirty="0">
              <a:solidFill>
                <a:srgbClr val="B11B39"/>
              </a:solidFill>
              <a:latin typeface="+mn-lt"/>
            </a:endParaRPr>
          </a:p>
        </p:txBody>
      </p:sp>
      <p:graphicFrame>
        <p:nvGraphicFramePr>
          <p:cNvPr id="8" name="Diagramme 7">
            <a:extLst>
              <a:ext uri="{FF2B5EF4-FFF2-40B4-BE49-F238E27FC236}">
                <a16:creationId xmlns:a16="http://schemas.microsoft.com/office/drawing/2014/main" id="{2D07B6E7-3C1E-A7C4-0DE2-CA30FB064919}"/>
              </a:ext>
            </a:extLst>
          </p:cNvPr>
          <p:cNvGraphicFramePr/>
          <p:nvPr/>
        </p:nvGraphicFramePr>
        <p:xfrm>
          <a:off x="0" y="6198577"/>
          <a:ext cx="11616000" cy="6594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Image 10">
            <a:extLst>
              <a:ext uri="{FF2B5EF4-FFF2-40B4-BE49-F238E27FC236}">
                <a16:creationId xmlns:a16="http://schemas.microsoft.com/office/drawing/2014/main" id="{88A3563E-C6FF-C197-78E4-B8647477A5AA}"/>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28103" y="69079"/>
            <a:ext cx="1248489" cy="834455"/>
          </a:xfrm>
          <a:prstGeom prst="rect">
            <a:avLst/>
          </a:prstGeom>
          <a:noFill/>
          <a:ln>
            <a:noFill/>
          </a:ln>
        </p:spPr>
      </p:pic>
    </p:spTree>
    <p:extLst>
      <p:ext uri="{BB962C8B-B14F-4D97-AF65-F5344CB8AC3E}">
        <p14:creationId xmlns:p14="http://schemas.microsoft.com/office/powerpoint/2010/main" val="3187191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a:extLst>
              <a:ext uri="{FF2B5EF4-FFF2-40B4-BE49-F238E27FC236}">
                <a16:creationId xmlns:a16="http://schemas.microsoft.com/office/drawing/2014/main" id="{E881BA5A-D257-4C4B-B9E5-2B527CD43E27}"/>
              </a:ext>
            </a:extLst>
          </p:cNvPr>
          <p:cNvCxnSpPr>
            <a:cxnSpLocks/>
          </p:cNvCxnSpPr>
          <p:nvPr/>
        </p:nvCxnSpPr>
        <p:spPr>
          <a:xfrm>
            <a:off x="3986818" y="2943834"/>
            <a:ext cx="0" cy="1011044"/>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C3448012-AD48-CE4B-AF2B-6FD8FD29E047}"/>
              </a:ext>
            </a:extLst>
          </p:cNvPr>
          <p:cNvSpPr txBox="1"/>
          <p:nvPr/>
        </p:nvSpPr>
        <p:spPr>
          <a:xfrm>
            <a:off x="3986818" y="3033131"/>
            <a:ext cx="6535495" cy="832450"/>
          </a:xfrm>
          <a:prstGeom prst="rect">
            <a:avLst/>
          </a:prstGeom>
          <a:noFill/>
        </p:spPr>
        <p:txBody>
          <a:bodyPr wrap="square" lIns="360000" rtlCol="0" anchor="ctr" anchorCtr="0">
            <a:noAutofit/>
          </a:bodyPr>
          <a:lstStyle/>
          <a:p>
            <a:r>
              <a:rPr lang="fr-FR" sz="4000" b="1" dirty="0"/>
              <a:t>THANK YOU!</a:t>
            </a:r>
          </a:p>
          <a:p>
            <a:pPr>
              <a:lnSpc>
                <a:spcPts val="3800"/>
              </a:lnSpc>
            </a:pPr>
            <a:r>
              <a:rPr lang="fr-FR" sz="4000" b="1" dirty="0"/>
              <a:t>Questions? </a:t>
            </a:r>
            <a:r>
              <a:rPr lang="fr-FR" sz="4000" b="1" dirty="0" err="1"/>
              <a:t>Comments</a:t>
            </a:r>
            <a:r>
              <a:rPr lang="fr-FR" sz="4000" b="1" dirty="0"/>
              <a:t>?</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65386">
            <a:off x="1822938" y="2615271"/>
            <a:ext cx="1846764" cy="1846764"/>
          </a:xfrm>
          <a:prstGeom prst="rect">
            <a:avLst/>
          </a:prstGeom>
        </p:spPr>
      </p:pic>
      <p:sp>
        <p:nvSpPr>
          <p:cNvPr id="7" name="Rectangle 6">
            <a:extLst>
              <a:ext uri="{FF2B5EF4-FFF2-40B4-BE49-F238E27FC236}">
                <a16:creationId xmlns:a16="http://schemas.microsoft.com/office/drawing/2014/main" id="{52513BBD-0F94-42BB-9DE6-FC4F0EADEBDA}"/>
              </a:ext>
            </a:extLst>
          </p:cNvPr>
          <p:cNvSpPr/>
          <p:nvPr/>
        </p:nvSpPr>
        <p:spPr>
          <a:xfrm>
            <a:off x="0" y="0"/>
            <a:ext cx="12192000" cy="9083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 8">
            <a:extLst>
              <a:ext uri="{FF2B5EF4-FFF2-40B4-BE49-F238E27FC236}">
                <a16:creationId xmlns:a16="http://schemas.microsoft.com/office/drawing/2014/main" id="{89EB4EDF-15D8-1703-F419-917E08238214}"/>
              </a:ext>
            </a:extLst>
          </p:cNvPr>
          <p:cNvPicPr>
            <a:picLocks noChangeAspect="1"/>
          </p:cNvPicPr>
          <p:nvPr/>
        </p:nvPicPr>
        <p:blipFill rotWithShape="1">
          <a:blip r:embed="rId3">
            <a:extLst>
              <a:ext uri="{28A0092B-C50C-407E-A947-70E740481C1C}">
                <a14:useLocalDpi xmlns:a14="http://schemas.microsoft.com/office/drawing/2010/main" val="0"/>
              </a:ext>
            </a:extLst>
          </a:blip>
          <a:srcRect r="60484"/>
          <a:stretch/>
        </p:blipFill>
        <p:spPr>
          <a:xfrm>
            <a:off x="3836185" y="0"/>
            <a:ext cx="2924417" cy="903144"/>
          </a:xfrm>
          <a:prstGeom prst="rect">
            <a:avLst/>
          </a:prstGeom>
        </p:spPr>
      </p:pic>
      <p:pic>
        <p:nvPicPr>
          <p:cNvPr id="10" name="Image 9" descr="Une image contenant texte, clipart&#10;&#10;Description générée automatiquement">
            <a:extLst>
              <a:ext uri="{FF2B5EF4-FFF2-40B4-BE49-F238E27FC236}">
                <a16:creationId xmlns:a16="http://schemas.microsoft.com/office/drawing/2014/main" id="{854A8343-0BDE-5EEA-B5FF-B40088F3E5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0602" y="24405"/>
            <a:ext cx="1671664" cy="834455"/>
          </a:xfrm>
          <a:prstGeom prst="rect">
            <a:avLst/>
          </a:prstGeom>
        </p:spPr>
      </p:pic>
      <p:pic>
        <p:nvPicPr>
          <p:cNvPr id="2" name="Image 1">
            <a:extLst>
              <a:ext uri="{FF2B5EF4-FFF2-40B4-BE49-F238E27FC236}">
                <a16:creationId xmlns:a16="http://schemas.microsoft.com/office/drawing/2014/main" id="{04027FB1-A154-8E0D-84DD-1B38D71A144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9676" y="68689"/>
            <a:ext cx="1248489" cy="834455"/>
          </a:xfrm>
          <a:prstGeom prst="rect">
            <a:avLst/>
          </a:prstGeom>
          <a:noFill/>
          <a:ln>
            <a:noFill/>
          </a:ln>
        </p:spPr>
      </p:pic>
    </p:spTree>
    <p:extLst>
      <p:ext uri="{BB962C8B-B14F-4D97-AF65-F5344CB8AC3E}">
        <p14:creationId xmlns:p14="http://schemas.microsoft.com/office/powerpoint/2010/main" val="1763105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A106E53-E7A8-1247-9799-A6026C26C75E}"/>
              </a:ext>
            </a:extLst>
          </p:cNvPr>
          <p:cNvSpPr>
            <a:spLocks noGrp="1"/>
          </p:cNvSpPr>
          <p:nvPr>
            <p:ph type="body" sz="quarter" idx="13"/>
          </p:nvPr>
        </p:nvSpPr>
        <p:spPr>
          <a:xfrm>
            <a:off x="685799" y="1620077"/>
            <a:ext cx="5247861" cy="4220005"/>
          </a:xfrm>
        </p:spPr>
        <p:txBody>
          <a:bodyPr/>
          <a:lstStyle/>
          <a:p>
            <a:pPr lvl="2">
              <a:lnSpc>
                <a:spcPts val="3000"/>
              </a:lnSpc>
              <a:spcAft>
                <a:spcPts val="1400"/>
              </a:spcAft>
            </a:pPr>
            <a:r>
              <a:rPr lang="fr-FR" dirty="0" err="1">
                <a:solidFill>
                  <a:srgbClr val="C00000"/>
                </a:solidFill>
              </a:rPr>
              <a:t>Context</a:t>
            </a:r>
            <a:endParaRPr lang="fr-FR" dirty="0">
              <a:solidFill>
                <a:srgbClr val="C00000"/>
              </a:solidFill>
            </a:endParaRPr>
          </a:p>
          <a:p>
            <a:pPr marL="342900" lvl="2" indent="-342900">
              <a:lnSpc>
                <a:spcPts val="3000"/>
              </a:lnSpc>
              <a:spcAft>
                <a:spcPts val="1400"/>
              </a:spcAft>
              <a:buFont typeface="Arial" panose="020B0604020202020204" pitchFamily="34" charset="0"/>
              <a:buChar char="•"/>
            </a:pPr>
            <a:r>
              <a:rPr lang="fr-FR" b="0" dirty="0" err="1">
                <a:solidFill>
                  <a:schemeClr val="tx1"/>
                </a:solidFill>
              </a:rPr>
              <a:t>EEs</a:t>
            </a:r>
            <a:r>
              <a:rPr lang="fr-FR" b="0" dirty="0">
                <a:solidFill>
                  <a:schemeClr val="tx1"/>
                </a:solidFill>
              </a:rPr>
              <a:t> </a:t>
            </a:r>
            <a:r>
              <a:rPr lang="fr-FR" b="0" dirty="0">
                <a:solidFill>
                  <a:schemeClr val="tx1"/>
                </a:solidFill>
                <a:sym typeface="Wingdings" panose="05000000000000000000" pitchFamily="2" charset="2"/>
              </a:rPr>
              <a:t></a:t>
            </a:r>
            <a:r>
              <a:rPr lang="fr-FR" b="0" dirty="0">
                <a:solidFill>
                  <a:schemeClr val="tx1"/>
                </a:solidFill>
              </a:rPr>
              <a:t> </a:t>
            </a:r>
            <a:r>
              <a:rPr lang="fr-FR" b="0" dirty="0" err="1">
                <a:solidFill>
                  <a:schemeClr val="tx1"/>
                </a:solidFill>
              </a:rPr>
              <a:t>increasing</a:t>
            </a:r>
            <a:r>
              <a:rPr lang="fr-FR" b="0" dirty="0">
                <a:solidFill>
                  <a:schemeClr val="tx1"/>
                </a:solidFill>
              </a:rPr>
              <a:t> </a:t>
            </a:r>
            <a:r>
              <a:rPr lang="fr-FR" b="0" dirty="0" err="1">
                <a:solidFill>
                  <a:schemeClr val="tx1"/>
                </a:solidFill>
              </a:rPr>
              <a:t>theoretical</a:t>
            </a:r>
            <a:r>
              <a:rPr lang="fr-FR" b="0" dirty="0">
                <a:solidFill>
                  <a:schemeClr val="tx1"/>
                </a:solidFill>
              </a:rPr>
              <a:t> </a:t>
            </a:r>
            <a:r>
              <a:rPr lang="fr-FR" b="0" dirty="0" err="1">
                <a:solidFill>
                  <a:schemeClr val="tx1"/>
                </a:solidFill>
              </a:rPr>
              <a:t>interest</a:t>
            </a:r>
            <a:r>
              <a:rPr lang="fr-FR" b="0" dirty="0">
                <a:solidFill>
                  <a:schemeClr val="tx1"/>
                </a:solidFill>
              </a:rPr>
              <a:t> </a:t>
            </a:r>
            <a:r>
              <a:rPr lang="fr-FR" b="0" dirty="0" err="1">
                <a:solidFill>
                  <a:schemeClr val="tx1"/>
                </a:solidFill>
              </a:rPr>
              <a:t>since</a:t>
            </a:r>
            <a:r>
              <a:rPr lang="fr-FR" b="0" dirty="0">
                <a:solidFill>
                  <a:schemeClr val="tx1"/>
                </a:solidFill>
              </a:rPr>
              <a:t> the mid-2010s</a:t>
            </a:r>
          </a:p>
          <a:p>
            <a:pPr marL="342900" lvl="2" indent="-342900">
              <a:lnSpc>
                <a:spcPts val="3000"/>
              </a:lnSpc>
              <a:spcAft>
                <a:spcPts val="1400"/>
              </a:spcAft>
              <a:buFont typeface="Arial" panose="020B0604020202020204" pitchFamily="34" charset="0"/>
              <a:buChar char="•"/>
            </a:pPr>
            <a:r>
              <a:rPr lang="fr-FR" b="0" dirty="0" err="1">
                <a:solidFill>
                  <a:schemeClr val="tx1"/>
                </a:solidFill>
              </a:rPr>
              <a:t>Emerging</a:t>
            </a:r>
            <a:r>
              <a:rPr lang="fr-FR" b="0" dirty="0">
                <a:solidFill>
                  <a:schemeClr val="tx1"/>
                </a:solidFill>
              </a:rPr>
              <a:t> </a:t>
            </a:r>
            <a:r>
              <a:rPr lang="fr-FR" b="0" dirty="0" err="1">
                <a:solidFill>
                  <a:schemeClr val="tx1"/>
                </a:solidFill>
              </a:rPr>
              <a:t>EEs</a:t>
            </a:r>
            <a:r>
              <a:rPr lang="fr-FR" b="0" dirty="0">
                <a:solidFill>
                  <a:schemeClr val="tx1"/>
                </a:solidFill>
              </a:rPr>
              <a:t> </a:t>
            </a:r>
            <a:r>
              <a:rPr lang="en-US" b="0" dirty="0">
                <a:solidFill>
                  <a:schemeClr val="tx1"/>
                </a:solidFill>
              </a:rPr>
              <a:t>undergo major </a:t>
            </a:r>
            <a:r>
              <a:rPr lang="en-US" b="0" dirty="0" err="1">
                <a:solidFill>
                  <a:schemeClr val="tx1"/>
                </a:solidFill>
              </a:rPr>
              <a:t>sociotechnological</a:t>
            </a:r>
            <a:r>
              <a:rPr lang="en-US" b="0" dirty="0">
                <a:solidFill>
                  <a:schemeClr val="tx1"/>
                </a:solidFill>
              </a:rPr>
              <a:t> transformations</a:t>
            </a:r>
          </a:p>
          <a:p>
            <a:pPr marL="342900" lvl="2" indent="-342900">
              <a:lnSpc>
                <a:spcPts val="3000"/>
              </a:lnSpc>
              <a:spcAft>
                <a:spcPts val="1400"/>
              </a:spcAft>
              <a:buFont typeface="Arial" panose="020B0604020202020204" pitchFamily="34" charset="0"/>
              <a:buChar char="•"/>
            </a:pPr>
            <a:r>
              <a:rPr lang="en-US" b="0" dirty="0">
                <a:solidFill>
                  <a:schemeClr val="tx1"/>
                </a:solidFill>
              </a:rPr>
              <a:t>Little knowledge on ESOs’ role in emerging EEs and their outcomes for EEs</a:t>
            </a:r>
          </a:p>
          <a:p>
            <a:pPr marL="342900" lvl="2" indent="-342900">
              <a:lnSpc>
                <a:spcPts val="3000"/>
              </a:lnSpc>
              <a:spcAft>
                <a:spcPts val="1400"/>
              </a:spcAft>
              <a:buFont typeface="Arial" panose="020B0604020202020204" pitchFamily="34" charset="0"/>
              <a:buChar char="•"/>
            </a:pPr>
            <a:endParaRPr lang="fr-FR" dirty="0">
              <a:solidFill>
                <a:srgbClr val="C00000"/>
              </a:solidFill>
            </a:endParaRPr>
          </a:p>
          <a:p>
            <a:pPr lvl="2">
              <a:lnSpc>
                <a:spcPts val="3000"/>
              </a:lnSpc>
              <a:spcAft>
                <a:spcPts val="1400"/>
              </a:spcAft>
            </a:pPr>
            <a:endParaRPr lang="fr-FR" dirty="0">
              <a:solidFill>
                <a:schemeClr val="tx1"/>
              </a:solidFill>
              <a:latin typeface="Corbel" panose="020B0503020204020204" pitchFamily="34" charset="0"/>
            </a:endParaRPr>
          </a:p>
        </p:txBody>
      </p:sp>
      <p:sp>
        <p:nvSpPr>
          <p:cNvPr id="6" name="Espace réservé du numéro de diapositive 5">
            <a:extLst>
              <a:ext uri="{FF2B5EF4-FFF2-40B4-BE49-F238E27FC236}">
                <a16:creationId xmlns:a16="http://schemas.microsoft.com/office/drawing/2014/main" id="{5516F106-689E-544B-881D-2719C9D93053}"/>
              </a:ext>
            </a:extLst>
          </p:cNvPr>
          <p:cNvSpPr>
            <a:spLocks noGrp="1"/>
          </p:cNvSpPr>
          <p:nvPr>
            <p:ph type="sldNum" sz="quarter" idx="16"/>
          </p:nvPr>
        </p:nvSpPr>
        <p:spPr/>
        <p:txBody>
          <a:bodyPr/>
          <a:lstStyle/>
          <a:p>
            <a:fld id="{2B623574-9FE8-49F6-A313-28ADE217C817}" type="slidenum">
              <a:rPr lang="fr-FR" smtClean="0"/>
              <a:pPr/>
              <a:t>3</a:t>
            </a:fld>
            <a:endParaRPr lang="fr-FR"/>
          </a:p>
        </p:txBody>
      </p:sp>
      <p:graphicFrame>
        <p:nvGraphicFramePr>
          <p:cNvPr id="7" name="Diagramme 6"/>
          <p:cNvGraphicFramePr/>
          <p:nvPr/>
        </p:nvGraphicFramePr>
        <p:xfrm>
          <a:off x="0" y="6198577"/>
          <a:ext cx="11616000" cy="6594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a:extLst>
              <a:ext uri="{FF2B5EF4-FFF2-40B4-BE49-F238E27FC236}">
                <a16:creationId xmlns:a16="http://schemas.microsoft.com/office/drawing/2014/main" id="{D4723CA4-96DC-4E98-BE37-55C2ACED9953}"/>
              </a:ext>
            </a:extLst>
          </p:cNvPr>
          <p:cNvSpPr/>
          <p:nvPr/>
        </p:nvSpPr>
        <p:spPr>
          <a:xfrm>
            <a:off x="9808464" y="0"/>
            <a:ext cx="2383536" cy="920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Image 13">
            <a:extLst>
              <a:ext uri="{FF2B5EF4-FFF2-40B4-BE49-F238E27FC236}">
                <a16:creationId xmlns:a16="http://schemas.microsoft.com/office/drawing/2014/main" id="{B7AFABD8-5B36-3EA8-A176-5228C24A0EC4}"/>
              </a:ext>
            </a:extLst>
          </p:cNvPr>
          <p:cNvPicPr>
            <a:picLocks noChangeAspect="1"/>
          </p:cNvPicPr>
          <p:nvPr/>
        </p:nvPicPr>
        <p:blipFill rotWithShape="1">
          <a:blip r:embed="rId7">
            <a:extLst>
              <a:ext uri="{28A0092B-C50C-407E-A947-70E740481C1C}">
                <a14:useLocalDpi xmlns:a14="http://schemas.microsoft.com/office/drawing/2010/main" val="0"/>
              </a:ext>
            </a:extLst>
          </a:blip>
          <a:srcRect r="60691"/>
          <a:stretch/>
        </p:blipFill>
        <p:spPr>
          <a:xfrm>
            <a:off x="7932277" y="101854"/>
            <a:ext cx="2476689" cy="768903"/>
          </a:xfrm>
          <a:prstGeom prst="rect">
            <a:avLst/>
          </a:prstGeom>
        </p:spPr>
      </p:pic>
      <p:pic>
        <p:nvPicPr>
          <p:cNvPr id="15" name="Image 14" descr="Une image contenant texte, clipart&#10;&#10;Description générée automatiquement">
            <a:extLst>
              <a:ext uri="{FF2B5EF4-FFF2-40B4-BE49-F238E27FC236}">
                <a16:creationId xmlns:a16="http://schemas.microsoft.com/office/drawing/2014/main" id="{82212A08-1108-5E24-1216-1C6A06F5380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08966" y="69079"/>
            <a:ext cx="1671664" cy="834455"/>
          </a:xfrm>
          <a:prstGeom prst="rect">
            <a:avLst/>
          </a:prstGeom>
        </p:spPr>
      </p:pic>
      <p:sp>
        <p:nvSpPr>
          <p:cNvPr id="5" name="Titre 1">
            <a:extLst>
              <a:ext uri="{FF2B5EF4-FFF2-40B4-BE49-F238E27FC236}">
                <a16:creationId xmlns:a16="http://schemas.microsoft.com/office/drawing/2014/main" id="{4826EB14-2B79-B357-655B-98C6AB182AE2}"/>
              </a:ext>
            </a:extLst>
          </p:cNvPr>
          <p:cNvSpPr txBox="1">
            <a:spLocks/>
          </p:cNvSpPr>
          <p:nvPr/>
        </p:nvSpPr>
        <p:spPr>
          <a:xfrm>
            <a:off x="423116" y="69079"/>
            <a:ext cx="7397791" cy="1084149"/>
          </a:xfrm>
          <a:prstGeom prst="rect">
            <a:avLst/>
          </a:prstGeom>
        </p:spPr>
        <p:txBody>
          <a:bodyPr/>
          <a:lstStyle>
            <a:lvl1pPr algn="l" defTabSz="914400" rtl="0" eaLnBrk="1" fontAlgn="t" latinLnBrk="0" hangingPunct="1">
              <a:lnSpc>
                <a:spcPts val="3000"/>
              </a:lnSpc>
              <a:spcBef>
                <a:spcPct val="0"/>
              </a:spcBef>
              <a:spcAft>
                <a:spcPts val="1400"/>
              </a:spcAft>
              <a:buNone/>
              <a:defRPr sz="3000" b="1" i="0" kern="1200" baseline="0">
                <a:solidFill>
                  <a:schemeClr val="tx1"/>
                </a:solidFill>
                <a:latin typeface="Century Gothic" panose="020B0502020202020204" pitchFamily="34" charset="0"/>
                <a:ea typeface="+mj-ea"/>
                <a:cs typeface="+mj-cs"/>
              </a:defRPr>
            </a:lvl1pPr>
          </a:lstStyle>
          <a:p>
            <a:pPr>
              <a:lnSpc>
                <a:spcPct val="100000"/>
              </a:lnSpc>
              <a:spcAft>
                <a:spcPts val="0"/>
              </a:spcAft>
            </a:pPr>
            <a:r>
              <a:rPr lang="fr-FR" sz="1200" b="0" dirty="0">
                <a:solidFill>
                  <a:srgbClr val="B11B39"/>
                </a:solidFill>
                <a:latin typeface="+mn-lt"/>
              </a:rPr>
              <a:t>Aveline CLOITRE</a:t>
            </a:r>
            <a:br>
              <a:rPr lang="fr-FR" sz="1200" b="0" dirty="0">
                <a:solidFill>
                  <a:srgbClr val="B11B39"/>
                </a:solidFill>
                <a:latin typeface="+mn-lt"/>
              </a:rPr>
            </a:br>
            <a:r>
              <a:rPr lang="fr-FR" sz="1200" b="0" dirty="0">
                <a:solidFill>
                  <a:srgbClr val="B11B39"/>
                </a:solidFill>
                <a:latin typeface="+mn-lt"/>
              </a:rPr>
              <a:t>PhD </a:t>
            </a:r>
            <a:r>
              <a:rPr lang="fr-FR" sz="1200" b="0" dirty="0" err="1">
                <a:solidFill>
                  <a:srgbClr val="B11B39"/>
                </a:solidFill>
                <a:latin typeface="+mn-lt"/>
              </a:rPr>
              <a:t>Thesis</a:t>
            </a:r>
            <a:r>
              <a:rPr lang="fr-FR" sz="1200" b="0" dirty="0">
                <a:solidFill>
                  <a:srgbClr val="B11B39"/>
                </a:solidFill>
                <a:latin typeface="+mn-lt"/>
              </a:rPr>
              <a:t>: </a:t>
            </a:r>
            <a:r>
              <a:rPr lang="en-US" sz="1200" b="0" dirty="0">
                <a:solidFill>
                  <a:srgbClr val="B11B39"/>
                </a:solidFill>
                <a:latin typeface="+mn-lt"/>
              </a:rPr>
              <a:t>ENTREPRENEURIAL DYNAMICS IN THE SPACE ECOSYSTEM</a:t>
            </a:r>
          </a:p>
          <a:p>
            <a:pPr>
              <a:lnSpc>
                <a:spcPct val="100000"/>
              </a:lnSpc>
              <a:spcAft>
                <a:spcPts val="0"/>
              </a:spcAft>
            </a:pPr>
            <a:r>
              <a:rPr lang="en-US" sz="1200" b="0" dirty="0">
                <a:solidFill>
                  <a:srgbClr val="B11B39"/>
                </a:solidFill>
                <a:latin typeface="+mn-lt"/>
              </a:rPr>
              <a:t>Doctoral consortium</a:t>
            </a:r>
          </a:p>
          <a:p>
            <a:pPr>
              <a:lnSpc>
                <a:spcPct val="100000"/>
              </a:lnSpc>
            </a:pPr>
            <a:r>
              <a:rPr lang="en-US" sz="1200" b="0" i="1" dirty="0">
                <a:solidFill>
                  <a:srgbClr val="B11B39"/>
                </a:solidFill>
                <a:latin typeface="+mn-lt"/>
              </a:rPr>
              <a:t>CIFEPME Conference, October 2022</a:t>
            </a:r>
            <a:endParaRPr lang="fr-FR" sz="1200" b="0" dirty="0">
              <a:solidFill>
                <a:srgbClr val="B11B39"/>
              </a:solidFill>
              <a:latin typeface="+mn-lt"/>
            </a:endParaRPr>
          </a:p>
        </p:txBody>
      </p:sp>
      <p:graphicFrame>
        <p:nvGraphicFramePr>
          <p:cNvPr id="2" name="Tableau 3">
            <a:extLst>
              <a:ext uri="{FF2B5EF4-FFF2-40B4-BE49-F238E27FC236}">
                <a16:creationId xmlns:a16="http://schemas.microsoft.com/office/drawing/2014/main" id="{4C569347-4D84-AF82-EEBC-644B584837D9}"/>
              </a:ext>
            </a:extLst>
          </p:cNvPr>
          <p:cNvGraphicFramePr>
            <a:graphicFrameLocks noGrp="1"/>
          </p:cNvGraphicFramePr>
          <p:nvPr>
            <p:extLst>
              <p:ext uri="{D42A27DB-BD31-4B8C-83A1-F6EECF244321}">
                <p14:modId xmlns:p14="http://schemas.microsoft.com/office/powerpoint/2010/main" val="3639922435"/>
              </p:ext>
            </p:extLst>
          </p:nvPr>
        </p:nvGraphicFramePr>
        <p:xfrm>
          <a:off x="6096000" y="1623119"/>
          <a:ext cx="5410200" cy="3438939"/>
        </p:xfrm>
        <a:graphic>
          <a:graphicData uri="http://schemas.openxmlformats.org/drawingml/2006/table">
            <a:tbl>
              <a:tblPr firstRow="1" bandRow="1">
                <a:tableStyleId>{21E4AEA4-8DFA-4A89-87EB-49C32662AFE0}</a:tableStyleId>
              </a:tblPr>
              <a:tblGrid>
                <a:gridCol w="5410200">
                  <a:extLst>
                    <a:ext uri="{9D8B030D-6E8A-4147-A177-3AD203B41FA5}">
                      <a16:colId xmlns:a16="http://schemas.microsoft.com/office/drawing/2014/main" val="4149203568"/>
                    </a:ext>
                  </a:extLst>
                </a:gridCol>
              </a:tblGrid>
              <a:tr h="695739">
                <a:tc>
                  <a:txBody>
                    <a:bodyPr/>
                    <a:lstStyle/>
                    <a:p>
                      <a:pPr algn="ctr"/>
                      <a:r>
                        <a:rPr lang="en-US" dirty="0"/>
                        <a:t>Theoretical interest</a:t>
                      </a:r>
                    </a:p>
                  </a:txBody>
                  <a:tcPr anchor="ctr"/>
                </a:tc>
                <a:extLst>
                  <a:ext uri="{0D108BD9-81ED-4DB2-BD59-A6C34878D82A}">
                    <a16:rowId xmlns:a16="http://schemas.microsoft.com/office/drawing/2014/main" val="1958517760"/>
                  </a:ext>
                </a:extLst>
              </a:tr>
              <a:tr h="695739">
                <a:tc>
                  <a:txBody>
                    <a:bodyPr/>
                    <a:lstStyle/>
                    <a:p>
                      <a:pPr algn="ctr"/>
                      <a:r>
                        <a:rPr lang="en-US" dirty="0"/>
                        <a:t>EE elements overview from an institutional perspective</a:t>
                      </a:r>
                    </a:p>
                    <a:p>
                      <a:pPr algn="ctr"/>
                      <a:r>
                        <a:rPr lang="en-US" i="1" dirty="0" err="1"/>
                        <a:t>Audretsch</a:t>
                      </a:r>
                      <a:r>
                        <a:rPr lang="en-US" i="1" dirty="0"/>
                        <a:t> et al. (2019)</a:t>
                      </a:r>
                    </a:p>
                  </a:txBody>
                  <a:tcPr anchor="ctr"/>
                </a:tc>
                <a:extLst>
                  <a:ext uri="{0D108BD9-81ED-4DB2-BD59-A6C34878D82A}">
                    <a16:rowId xmlns:a16="http://schemas.microsoft.com/office/drawing/2014/main" val="2316382872"/>
                  </a:ext>
                </a:extLst>
              </a:tr>
              <a:tr h="695739">
                <a:tc>
                  <a:txBody>
                    <a:bodyPr/>
                    <a:lstStyle/>
                    <a:p>
                      <a:pPr algn="ctr"/>
                      <a:r>
                        <a:rPr lang="en-US" dirty="0"/>
                        <a:t>Institutions shape the entrepreneurial dynamics in emerging EEs</a:t>
                      </a:r>
                    </a:p>
                    <a:p>
                      <a:pPr algn="ctr"/>
                      <a:r>
                        <a:rPr lang="en-US" i="1" dirty="0"/>
                        <a:t>Lamine et al. (2021)</a:t>
                      </a:r>
                    </a:p>
                  </a:txBody>
                  <a:tcPr anchor="ctr"/>
                </a:tc>
                <a:extLst>
                  <a:ext uri="{0D108BD9-81ED-4DB2-BD59-A6C34878D82A}">
                    <a16:rowId xmlns:a16="http://schemas.microsoft.com/office/drawing/2014/main" val="4090196434"/>
                  </a:ext>
                </a:extLst>
              </a:tr>
              <a:tr h="695739">
                <a:tc>
                  <a:txBody>
                    <a:bodyPr/>
                    <a:lstStyle/>
                    <a:p>
                      <a:pPr algn="ctr"/>
                      <a:r>
                        <a:rPr lang="nl-NL" dirty="0" err="1"/>
                        <a:t>ESOs</a:t>
                      </a:r>
                      <a:r>
                        <a:rPr lang="nl-NL" dirty="0"/>
                        <a:t>/</a:t>
                      </a:r>
                      <a:r>
                        <a:rPr lang="nl-NL" dirty="0" err="1"/>
                        <a:t>Sustainable</a:t>
                      </a:r>
                      <a:r>
                        <a:rPr lang="nl-NL" dirty="0"/>
                        <a:t> </a:t>
                      </a:r>
                      <a:r>
                        <a:rPr lang="nl-NL" dirty="0" err="1"/>
                        <a:t>developement</a:t>
                      </a:r>
                      <a:r>
                        <a:rPr lang="nl-NL" dirty="0"/>
                        <a:t> of </a:t>
                      </a:r>
                      <a:r>
                        <a:rPr lang="nl-NL" dirty="0" err="1"/>
                        <a:t>start-ups</a:t>
                      </a:r>
                      <a:r>
                        <a:rPr lang="nl-NL" dirty="0"/>
                        <a:t> in </a:t>
                      </a:r>
                      <a:r>
                        <a:rPr lang="nl-NL" dirty="0" err="1"/>
                        <a:t>EEs</a:t>
                      </a:r>
                      <a:endParaRPr lang="nl-NL" dirty="0"/>
                    </a:p>
                    <a:p>
                      <a:pPr algn="ctr"/>
                      <a:r>
                        <a:rPr lang="nl-NL" i="1" dirty="0"/>
                        <a:t>van Rijnsoever, F. J. (2022)</a:t>
                      </a:r>
                      <a:endParaRPr lang="en-US" i="1" dirty="0"/>
                    </a:p>
                  </a:txBody>
                  <a:tcPr anchor="ctr"/>
                </a:tc>
                <a:extLst>
                  <a:ext uri="{0D108BD9-81ED-4DB2-BD59-A6C34878D82A}">
                    <a16:rowId xmlns:a16="http://schemas.microsoft.com/office/drawing/2014/main" val="4190475367"/>
                  </a:ext>
                </a:extLst>
              </a:tr>
            </a:tbl>
          </a:graphicData>
        </a:graphic>
      </p:graphicFrame>
      <p:sp>
        <p:nvSpPr>
          <p:cNvPr id="4" name="Espace réservé du texte 2">
            <a:extLst>
              <a:ext uri="{FF2B5EF4-FFF2-40B4-BE49-F238E27FC236}">
                <a16:creationId xmlns:a16="http://schemas.microsoft.com/office/drawing/2014/main" id="{2619BADC-EBC1-5DC8-6ECB-CB7682E858FB}"/>
              </a:ext>
            </a:extLst>
          </p:cNvPr>
          <p:cNvSpPr txBox="1">
            <a:spLocks/>
          </p:cNvSpPr>
          <p:nvPr/>
        </p:nvSpPr>
        <p:spPr>
          <a:xfrm>
            <a:off x="6468311" y="5155857"/>
            <a:ext cx="4975058" cy="529391"/>
          </a:xfrm>
          <a:prstGeom prst="rect">
            <a:avLst/>
          </a:prstGeom>
        </p:spPr>
        <p:txBody>
          <a:bodyPr vert="horz" lIns="180000" tIns="46800" rIns="360000" bIns="45720" rtlCol="0">
            <a:noAutofit/>
          </a:bodyPr>
          <a:lstStyle>
            <a:lvl1pPr marL="0" indent="0" algn="l" defTabSz="914400" rtl="0" eaLnBrk="1" latinLnBrk="0" hangingPunct="1">
              <a:lnSpc>
                <a:spcPts val="3000"/>
              </a:lnSpc>
              <a:spcBef>
                <a:spcPts val="0"/>
              </a:spcBef>
              <a:spcAft>
                <a:spcPts val="1400"/>
              </a:spcAft>
              <a:buFontTx/>
              <a:buNone/>
              <a:defRPr sz="3600" b="1" kern="1200" baseline="0">
                <a:solidFill>
                  <a:srgbClr val="EB4E5F"/>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baseline="0">
                <a:solidFill>
                  <a:schemeClr val="accent2"/>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EB4E5F"/>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200"/>
              </a:spcBef>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542925" indent="-188913"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a:lstStyle>
          <a:p>
            <a:pPr lvl="2" algn="ctr">
              <a:lnSpc>
                <a:spcPts val="3000"/>
              </a:lnSpc>
              <a:spcAft>
                <a:spcPts val="1400"/>
              </a:spcAft>
            </a:pPr>
            <a:r>
              <a:rPr lang="fr-FR" sz="1200" b="0" i="1" dirty="0">
                <a:solidFill>
                  <a:schemeClr val="tx1"/>
                </a:solidFill>
                <a:latin typeface="Corbel" panose="020B0503020204020204" pitchFamily="34" charset="0"/>
              </a:rPr>
              <a:t>PhD </a:t>
            </a:r>
            <a:r>
              <a:rPr lang="fr-FR" sz="1200" b="0" i="1" dirty="0" err="1">
                <a:solidFill>
                  <a:schemeClr val="tx1"/>
                </a:solidFill>
                <a:latin typeface="Corbel" panose="020B0503020204020204" pitchFamily="34" charset="0"/>
              </a:rPr>
              <a:t>thesis</a:t>
            </a:r>
            <a:r>
              <a:rPr lang="fr-FR" sz="1200" b="0" i="1" dirty="0">
                <a:solidFill>
                  <a:schemeClr val="tx1"/>
                </a:solidFill>
                <a:latin typeface="Corbel" panose="020B0503020204020204" pitchFamily="34" charset="0"/>
              </a:rPr>
              <a:t> </a:t>
            </a:r>
            <a:r>
              <a:rPr lang="fr-FR" sz="1200" b="0" i="1" dirty="0" err="1">
                <a:solidFill>
                  <a:schemeClr val="tx1"/>
                </a:solidFill>
                <a:latin typeface="Corbel" panose="020B0503020204020204" pitchFamily="34" charset="0"/>
              </a:rPr>
              <a:t>positionning</a:t>
            </a:r>
            <a:endParaRPr lang="fr-FR" sz="1200" b="0" i="1" dirty="0">
              <a:solidFill>
                <a:schemeClr val="tx1"/>
              </a:solidFill>
              <a:latin typeface="Corbel" panose="020B0503020204020204" pitchFamily="34" charset="0"/>
            </a:endParaRPr>
          </a:p>
        </p:txBody>
      </p:sp>
      <p:pic>
        <p:nvPicPr>
          <p:cNvPr id="8" name="Image 7">
            <a:extLst>
              <a:ext uri="{FF2B5EF4-FFF2-40B4-BE49-F238E27FC236}">
                <a16:creationId xmlns:a16="http://schemas.microsoft.com/office/drawing/2014/main" id="{4D2C25BF-AC14-1DF1-D4E8-1B72ED593F42}"/>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28103" y="69079"/>
            <a:ext cx="1248489" cy="834455"/>
          </a:xfrm>
          <a:prstGeom prst="rect">
            <a:avLst/>
          </a:prstGeom>
          <a:noFill/>
          <a:ln>
            <a:noFill/>
          </a:ln>
        </p:spPr>
      </p:pic>
    </p:spTree>
    <p:extLst>
      <p:ext uri="{BB962C8B-B14F-4D97-AF65-F5344CB8AC3E}">
        <p14:creationId xmlns:p14="http://schemas.microsoft.com/office/powerpoint/2010/main" val="995717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A106E53-E7A8-1247-9799-A6026C26C75E}"/>
              </a:ext>
            </a:extLst>
          </p:cNvPr>
          <p:cNvSpPr>
            <a:spLocks noGrp="1"/>
          </p:cNvSpPr>
          <p:nvPr>
            <p:ph type="body" sz="quarter" idx="13"/>
          </p:nvPr>
        </p:nvSpPr>
        <p:spPr>
          <a:xfrm>
            <a:off x="685800" y="1384183"/>
            <a:ext cx="10930200" cy="4455900"/>
          </a:xfrm>
        </p:spPr>
        <p:txBody>
          <a:bodyPr/>
          <a:lstStyle/>
          <a:p>
            <a:pPr lvl="2">
              <a:lnSpc>
                <a:spcPts val="3000"/>
              </a:lnSpc>
              <a:spcAft>
                <a:spcPts val="1400"/>
              </a:spcAft>
            </a:pPr>
            <a:r>
              <a:rPr lang="fr-FR" dirty="0" err="1">
                <a:solidFill>
                  <a:srgbClr val="C00000"/>
                </a:solidFill>
              </a:rPr>
              <a:t>Research</a:t>
            </a:r>
            <a:r>
              <a:rPr lang="fr-FR" dirty="0">
                <a:solidFill>
                  <a:srgbClr val="C00000"/>
                </a:solidFill>
              </a:rPr>
              <a:t> question</a:t>
            </a:r>
          </a:p>
          <a:p>
            <a:pPr lvl="2" algn="ctr">
              <a:lnSpc>
                <a:spcPts val="3000"/>
              </a:lnSpc>
              <a:spcAft>
                <a:spcPts val="1400"/>
              </a:spcAft>
            </a:pPr>
            <a:endParaRPr lang="en-US" sz="3600" dirty="0"/>
          </a:p>
          <a:p>
            <a:pPr lvl="2" algn="ctr">
              <a:lnSpc>
                <a:spcPts val="3000"/>
              </a:lnSpc>
              <a:spcAft>
                <a:spcPts val="1400"/>
              </a:spcAft>
            </a:pPr>
            <a:endParaRPr lang="en-US" sz="3600" dirty="0"/>
          </a:p>
          <a:p>
            <a:pPr lvl="2" algn="ctr">
              <a:lnSpc>
                <a:spcPts val="3000"/>
              </a:lnSpc>
              <a:spcAft>
                <a:spcPts val="1400"/>
              </a:spcAft>
            </a:pPr>
            <a:r>
              <a:rPr lang="en-US" sz="3600" dirty="0"/>
              <a:t>How do institutions shape the entrepreneurial dynamics in emerging EEs through ESOs? </a:t>
            </a:r>
          </a:p>
        </p:txBody>
      </p:sp>
      <p:sp>
        <p:nvSpPr>
          <p:cNvPr id="6" name="Espace réservé du numéro de diapositive 5">
            <a:extLst>
              <a:ext uri="{FF2B5EF4-FFF2-40B4-BE49-F238E27FC236}">
                <a16:creationId xmlns:a16="http://schemas.microsoft.com/office/drawing/2014/main" id="{5516F106-689E-544B-881D-2719C9D93053}"/>
              </a:ext>
            </a:extLst>
          </p:cNvPr>
          <p:cNvSpPr>
            <a:spLocks noGrp="1"/>
          </p:cNvSpPr>
          <p:nvPr>
            <p:ph type="sldNum" sz="quarter" idx="16"/>
          </p:nvPr>
        </p:nvSpPr>
        <p:spPr/>
        <p:txBody>
          <a:bodyPr/>
          <a:lstStyle/>
          <a:p>
            <a:fld id="{2B623574-9FE8-49F6-A313-28ADE217C817}" type="slidenum">
              <a:rPr lang="fr-FR" smtClean="0"/>
              <a:pPr/>
              <a:t>4</a:t>
            </a:fld>
            <a:endParaRPr lang="fr-FR"/>
          </a:p>
        </p:txBody>
      </p:sp>
      <p:sp>
        <p:nvSpPr>
          <p:cNvPr id="9" name="Rectangle 8">
            <a:extLst>
              <a:ext uri="{FF2B5EF4-FFF2-40B4-BE49-F238E27FC236}">
                <a16:creationId xmlns:a16="http://schemas.microsoft.com/office/drawing/2014/main" id="{D4723CA4-96DC-4E98-BE37-55C2ACED9953}"/>
              </a:ext>
            </a:extLst>
          </p:cNvPr>
          <p:cNvSpPr/>
          <p:nvPr/>
        </p:nvSpPr>
        <p:spPr>
          <a:xfrm>
            <a:off x="9808464" y="0"/>
            <a:ext cx="2383536" cy="920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Image 13">
            <a:extLst>
              <a:ext uri="{FF2B5EF4-FFF2-40B4-BE49-F238E27FC236}">
                <a16:creationId xmlns:a16="http://schemas.microsoft.com/office/drawing/2014/main" id="{B7AFABD8-5B36-3EA8-A176-5228C24A0EC4}"/>
              </a:ext>
            </a:extLst>
          </p:cNvPr>
          <p:cNvPicPr>
            <a:picLocks noChangeAspect="1"/>
          </p:cNvPicPr>
          <p:nvPr/>
        </p:nvPicPr>
        <p:blipFill rotWithShape="1">
          <a:blip r:embed="rId3">
            <a:extLst>
              <a:ext uri="{28A0092B-C50C-407E-A947-70E740481C1C}">
                <a14:useLocalDpi xmlns:a14="http://schemas.microsoft.com/office/drawing/2010/main" val="0"/>
              </a:ext>
            </a:extLst>
          </a:blip>
          <a:srcRect r="60691"/>
          <a:stretch/>
        </p:blipFill>
        <p:spPr>
          <a:xfrm>
            <a:off x="7932277" y="101854"/>
            <a:ext cx="2476689" cy="768903"/>
          </a:xfrm>
          <a:prstGeom prst="rect">
            <a:avLst/>
          </a:prstGeom>
        </p:spPr>
      </p:pic>
      <p:pic>
        <p:nvPicPr>
          <p:cNvPr id="15" name="Image 14" descr="Une image contenant texte, clipart&#10;&#10;Description générée automatiquement">
            <a:extLst>
              <a:ext uri="{FF2B5EF4-FFF2-40B4-BE49-F238E27FC236}">
                <a16:creationId xmlns:a16="http://schemas.microsoft.com/office/drawing/2014/main" id="{82212A08-1108-5E24-1216-1C6A06F538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08966" y="69079"/>
            <a:ext cx="1671664" cy="834455"/>
          </a:xfrm>
          <a:prstGeom prst="rect">
            <a:avLst/>
          </a:prstGeom>
        </p:spPr>
      </p:pic>
      <p:sp>
        <p:nvSpPr>
          <p:cNvPr id="5" name="Titre 1">
            <a:extLst>
              <a:ext uri="{FF2B5EF4-FFF2-40B4-BE49-F238E27FC236}">
                <a16:creationId xmlns:a16="http://schemas.microsoft.com/office/drawing/2014/main" id="{39E39029-1C59-11A1-01FD-49B45C084F67}"/>
              </a:ext>
            </a:extLst>
          </p:cNvPr>
          <p:cNvSpPr txBox="1">
            <a:spLocks/>
          </p:cNvSpPr>
          <p:nvPr/>
        </p:nvSpPr>
        <p:spPr>
          <a:xfrm>
            <a:off x="423116" y="69079"/>
            <a:ext cx="7397791" cy="1084149"/>
          </a:xfrm>
          <a:prstGeom prst="rect">
            <a:avLst/>
          </a:prstGeom>
        </p:spPr>
        <p:txBody>
          <a:bodyPr/>
          <a:lstStyle>
            <a:lvl1pPr algn="l" defTabSz="914400" rtl="0" eaLnBrk="1" fontAlgn="t" latinLnBrk="0" hangingPunct="1">
              <a:lnSpc>
                <a:spcPts val="3000"/>
              </a:lnSpc>
              <a:spcBef>
                <a:spcPct val="0"/>
              </a:spcBef>
              <a:spcAft>
                <a:spcPts val="1400"/>
              </a:spcAft>
              <a:buNone/>
              <a:defRPr sz="3000" b="1" i="0" kern="1200" baseline="0">
                <a:solidFill>
                  <a:schemeClr val="tx1"/>
                </a:solidFill>
                <a:latin typeface="Century Gothic" panose="020B0502020202020204" pitchFamily="34" charset="0"/>
                <a:ea typeface="+mj-ea"/>
                <a:cs typeface="+mj-cs"/>
              </a:defRPr>
            </a:lvl1pPr>
          </a:lstStyle>
          <a:p>
            <a:pPr>
              <a:lnSpc>
                <a:spcPct val="100000"/>
              </a:lnSpc>
              <a:spcAft>
                <a:spcPts val="0"/>
              </a:spcAft>
            </a:pPr>
            <a:r>
              <a:rPr lang="fr-FR" sz="1200" b="0" dirty="0">
                <a:solidFill>
                  <a:srgbClr val="B11B39"/>
                </a:solidFill>
                <a:latin typeface="+mn-lt"/>
              </a:rPr>
              <a:t>Aveline CLOITRE</a:t>
            </a:r>
            <a:br>
              <a:rPr lang="fr-FR" sz="1200" b="0" dirty="0">
                <a:solidFill>
                  <a:srgbClr val="B11B39"/>
                </a:solidFill>
                <a:latin typeface="+mn-lt"/>
              </a:rPr>
            </a:br>
            <a:r>
              <a:rPr lang="fr-FR" sz="1200" b="0" dirty="0">
                <a:solidFill>
                  <a:srgbClr val="B11B39"/>
                </a:solidFill>
                <a:latin typeface="+mn-lt"/>
              </a:rPr>
              <a:t>PhD </a:t>
            </a:r>
            <a:r>
              <a:rPr lang="fr-FR" sz="1200" b="0" dirty="0" err="1">
                <a:solidFill>
                  <a:srgbClr val="B11B39"/>
                </a:solidFill>
                <a:latin typeface="+mn-lt"/>
              </a:rPr>
              <a:t>Thesis</a:t>
            </a:r>
            <a:r>
              <a:rPr lang="fr-FR" sz="1200" b="0" dirty="0">
                <a:solidFill>
                  <a:srgbClr val="B11B39"/>
                </a:solidFill>
                <a:latin typeface="+mn-lt"/>
              </a:rPr>
              <a:t>: </a:t>
            </a:r>
            <a:r>
              <a:rPr lang="en-US" sz="1200" b="0" dirty="0">
                <a:solidFill>
                  <a:srgbClr val="B11B39"/>
                </a:solidFill>
                <a:latin typeface="+mn-lt"/>
              </a:rPr>
              <a:t>ENTREPRENEURIAL DYNAMICS IN THE SPACE ECOSYSTEM</a:t>
            </a:r>
          </a:p>
          <a:p>
            <a:pPr>
              <a:lnSpc>
                <a:spcPct val="100000"/>
              </a:lnSpc>
              <a:spcAft>
                <a:spcPts val="0"/>
              </a:spcAft>
            </a:pPr>
            <a:r>
              <a:rPr lang="en-US" sz="1200" b="0" dirty="0">
                <a:solidFill>
                  <a:srgbClr val="B11B39"/>
                </a:solidFill>
                <a:latin typeface="+mn-lt"/>
              </a:rPr>
              <a:t>Doctoral consortium</a:t>
            </a:r>
          </a:p>
          <a:p>
            <a:pPr>
              <a:lnSpc>
                <a:spcPct val="100000"/>
              </a:lnSpc>
            </a:pPr>
            <a:r>
              <a:rPr lang="en-US" sz="1200" b="0" i="1" dirty="0">
                <a:solidFill>
                  <a:srgbClr val="B11B39"/>
                </a:solidFill>
                <a:latin typeface="+mn-lt"/>
              </a:rPr>
              <a:t>CIFEPME Conference, October 2022</a:t>
            </a:r>
            <a:endParaRPr lang="fr-FR" sz="1200" b="0" dirty="0">
              <a:solidFill>
                <a:srgbClr val="B11B39"/>
              </a:solidFill>
              <a:latin typeface="+mn-lt"/>
            </a:endParaRPr>
          </a:p>
        </p:txBody>
      </p:sp>
      <p:graphicFrame>
        <p:nvGraphicFramePr>
          <p:cNvPr id="8" name="Diagramme 7">
            <a:extLst>
              <a:ext uri="{FF2B5EF4-FFF2-40B4-BE49-F238E27FC236}">
                <a16:creationId xmlns:a16="http://schemas.microsoft.com/office/drawing/2014/main" id="{07B8DB4C-E60F-F43E-A0C0-2D0731146576}"/>
              </a:ext>
            </a:extLst>
          </p:cNvPr>
          <p:cNvGraphicFramePr/>
          <p:nvPr>
            <p:extLst>
              <p:ext uri="{D42A27DB-BD31-4B8C-83A1-F6EECF244321}">
                <p14:modId xmlns:p14="http://schemas.microsoft.com/office/powerpoint/2010/main" val="4085219604"/>
              </p:ext>
            </p:extLst>
          </p:nvPr>
        </p:nvGraphicFramePr>
        <p:xfrm>
          <a:off x="0" y="6198577"/>
          <a:ext cx="11616000" cy="6594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Image 9">
            <a:extLst>
              <a:ext uri="{FF2B5EF4-FFF2-40B4-BE49-F238E27FC236}">
                <a16:creationId xmlns:a16="http://schemas.microsoft.com/office/drawing/2014/main" id="{175A14FB-0089-31AF-C0DC-07552E7871DB}"/>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28103" y="69079"/>
            <a:ext cx="1248489" cy="834455"/>
          </a:xfrm>
          <a:prstGeom prst="rect">
            <a:avLst/>
          </a:prstGeom>
          <a:noFill/>
          <a:ln>
            <a:noFill/>
          </a:ln>
        </p:spPr>
      </p:pic>
    </p:spTree>
    <p:extLst>
      <p:ext uri="{BB962C8B-B14F-4D97-AF65-F5344CB8AC3E}">
        <p14:creationId xmlns:p14="http://schemas.microsoft.com/office/powerpoint/2010/main" val="3325733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A106E53-E7A8-1247-9799-A6026C26C75E}"/>
              </a:ext>
            </a:extLst>
          </p:cNvPr>
          <p:cNvSpPr>
            <a:spLocks noGrp="1"/>
          </p:cNvSpPr>
          <p:nvPr>
            <p:ph type="body" sz="quarter" idx="13"/>
          </p:nvPr>
        </p:nvSpPr>
        <p:spPr>
          <a:xfrm>
            <a:off x="685800" y="1017243"/>
            <a:ext cx="10930200" cy="419632"/>
          </a:xfrm>
        </p:spPr>
        <p:txBody>
          <a:bodyPr/>
          <a:lstStyle/>
          <a:p>
            <a:pPr lvl="2">
              <a:lnSpc>
                <a:spcPts val="3000"/>
              </a:lnSpc>
              <a:spcAft>
                <a:spcPts val="1400"/>
              </a:spcAft>
            </a:pPr>
            <a:r>
              <a:rPr lang="fr-FR" dirty="0">
                <a:solidFill>
                  <a:srgbClr val="C00000"/>
                </a:solidFill>
              </a:rPr>
              <a:t>Main </a:t>
            </a:r>
            <a:r>
              <a:rPr lang="fr-FR" dirty="0" err="1">
                <a:solidFill>
                  <a:srgbClr val="C00000"/>
                </a:solidFill>
              </a:rPr>
              <a:t>research</a:t>
            </a:r>
            <a:r>
              <a:rPr lang="fr-FR" dirty="0">
                <a:solidFill>
                  <a:srgbClr val="C00000"/>
                </a:solidFill>
              </a:rPr>
              <a:t> questions</a:t>
            </a:r>
          </a:p>
        </p:txBody>
      </p:sp>
      <p:sp>
        <p:nvSpPr>
          <p:cNvPr id="6" name="Espace réservé du numéro de diapositive 5">
            <a:extLst>
              <a:ext uri="{FF2B5EF4-FFF2-40B4-BE49-F238E27FC236}">
                <a16:creationId xmlns:a16="http://schemas.microsoft.com/office/drawing/2014/main" id="{5516F106-689E-544B-881D-2719C9D93053}"/>
              </a:ext>
            </a:extLst>
          </p:cNvPr>
          <p:cNvSpPr>
            <a:spLocks noGrp="1"/>
          </p:cNvSpPr>
          <p:nvPr>
            <p:ph type="sldNum" sz="quarter" idx="16"/>
          </p:nvPr>
        </p:nvSpPr>
        <p:spPr/>
        <p:txBody>
          <a:bodyPr/>
          <a:lstStyle/>
          <a:p>
            <a:fld id="{2B623574-9FE8-49F6-A313-28ADE217C817}" type="slidenum">
              <a:rPr lang="fr-FR" smtClean="0"/>
              <a:pPr/>
              <a:t>5</a:t>
            </a:fld>
            <a:endParaRPr lang="fr-FR"/>
          </a:p>
        </p:txBody>
      </p:sp>
      <p:sp>
        <p:nvSpPr>
          <p:cNvPr id="9" name="Rectangle 8">
            <a:extLst>
              <a:ext uri="{FF2B5EF4-FFF2-40B4-BE49-F238E27FC236}">
                <a16:creationId xmlns:a16="http://schemas.microsoft.com/office/drawing/2014/main" id="{D4723CA4-96DC-4E98-BE37-55C2ACED9953}"/>
              </a:ext>
            </a:extLst>
          </p:cNvPr>
          <p:cNvSpPr/>
          <p:nvPr/>
        </p:nvSpPr>
        <p:spPr>
          <a:xfrm>
            <a:off x="9808464" y="0"/>
            <a:ext cx="2383536" cy="920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Image 13">
            <a:extLst>
              <a:ext uri="{FF2B5EF4-FFF2-40B4-BE49-F238E27FC236}">
                <a16:creationId xmlns:a16="http://schemas.microsoft.com/office/drawing/2014/main" id="{B7AFABD8-5B36-3EA8-A176-5228C24A0EC4}"/>
              </a:ext>
            </a:extLst>
          </p:cNvPr>
          <p:cNvPicPr>
            <a:picLocks noChangeAspect="1"/>
          </p:cNvPicPr>
          <p:nvPr/>
        </p:nvPicPr>
        <p:blipFill rotWithShape="1">
          <a:blip r:embed="rId2">
            <a:extLst>
              <a:ext uri="{28A0092B-C50C-407E-A947-70E740481C1C}">
                <a14:useLocalDpi xmlns:a14="http://schemas.microsoft.com/office/drawing/2010/main" val="0"/>
              </a:ext>
            </a:extLst>
          </a:blip>
          <a:srcRect r="60691"/>
          <a:stretch/>
        </p:blipFill>
        <p:spPr>
          <a:xfrm>
            <a:off x="7932277" y="101854"/>
            <a:ext cx="2476689" cy="768903"/>
          </a:xfrm>
          <a:prstGeom prst="rect">
            <a:avLst/>
          </a:prstGeom>
        </p:spPr>
      </p:pic>
      <p:pic>
        <p:nvPicPr>
          <p:cNvPr id="15" name="Image 14" descr="Une image contenant texte, clipart&#10;&#10;Description générée automatiquement">
            <a:extLst>
              <a:ext uri="{FF2B5EF4-FFF2-40B4-BE49-F238E27FC236}">
                <a16:creationId xmlns:a16="http://schemas.microsoft.com/office/drawing/2014/main" id="{82212A08-1108-5E24-1216-1C6A06F538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8966" y="69079"/>
            <a:ext cx="1671664" cy="834455"/>
          </a:xfrm>
          <a:prstGeom prst="rect">
            <a:avLst/>
          </a:prstGeom>
        </p:spPr>
      </p:pic>
      <p:sp>
        <p:nvSpPr>
          <p:cNvPr id="8" name="Titre 1">
            <a:extLst>
              <a:ext uri="{FF2B5EF4-FFF2-40B4-BE49-F238E27FC236}">
                <a16:creationId xmlns:a16="http://schemas.microsoft.com/office/drawing/2014/main" id="{AF439810-4015-6E71-F4DC-25F588800639}"/>
              </a:ext>
            </a:extLst>
          </p:cNvPr>
          <p:cNvSpPr txBox="1">
            <a:spLocks/>
          </p:cNvSpPr>
          <p:nvPr/>
        </p:nvSpPr>
        <p:spPr>
          <a:xfrm>
            <a:off x="423116" y="69079"/>
            <a:ext cx="7397791" cy="1084149"/>
          </a:xfrm>
          <a:prstGeom prst="rect">
            <a:avLst/>
          </a:prstGeom>
        </p:spPr>
        <p:txBody>
          <a:bodyPr/>
          <a:lstStyle>
            <a:lvl1pPr algn="l" defTabSz="914400" rtl="0" eaLnBrk="1" fontAlgn="t" latinLnBrk="0" hangingPunct="1">
              <a:lnSpc>
                <a:spcPts val="3000"/>
              </a:lnSpc>
              <a:spcBef>
                <a:spcPct val="0"/>
              </a:spcBef>
              <a:spcAft>
                <a:spcPts val="1400"/>
              </a:spcAft>
              <a:buNone/>
              <a:defRPr sz="3000" b="1" i="0" kern="1200" baseline="0">
                <a:solidFill>
                  <a:schemeClr val="tx1"/>
                </a:solidFill>
                <a:latin typeface="Century Gothic" panose="020B0502020202020204" pitchFamily="34" charset="0"/>
                <a:ea typeface="+mj-ea"/>
                <a:cs typeface="+mj-cs"/>
              </a:defRPr>
            </a:lvl1pPr>
          </a:lstStyle>
          <a:p>
            <a:pPr>
              <a:lnSpc>
                <a:spcPct val="100000"/>
              </a:lnSpc>
              <a:spcAft>
                <a:spcPts val="0"/>
              </a:spcAft>
            </a:pPr>
            <a:r>
              <a:rPr lang="fr-FR" sz="1200" b="0" dirty="0">
                <a:solidFill>
                  <a:srgbClr val="B11B39"/>
                </a:solidFill>
                <a:latin typeface="+mn-lt"/>
              </a:rPr>
              <a:t>Aveline CLOITRE</a:t>
            </a:r>
            <a:br>
              <a:rPr lang="fr-FR" sz="1200" b="0" dirty="0">
                <a:solidFill>
                  <a:srgbClr val="B11B39"/>
                </a:solidFill>
                <a:latin typeface="+mn-lt"/>
              </a:rPr>
            </a:br>
            <a:r>
              <a:rPr lang="fr-FR" sz="1200" b="0" dirty="0">
                <a:solidFill>
                  <a:srgbClr val="B11B39"/>
                </a:solidFill>
                <a:latin typeface="+mn-lt"/>
              </a:rPr>
              <a:t>PhD </a:t>
            </a:r>
            <a:r>
              <a:rPr lang="fr-FR" sz="1200" b="0" dirty="0" err="1">
                <a:solidFill>
                  <a:srgbClr val="B11B39"/>
                </a:solidFill>
                <a:latin typeface="+mn-lt"/>
              </a:rPr>
              <a:t>Thesis</a:t>
            </a:r>
            <a:r>
              <a:rPr lang="fr-FR" sz="1200" b="0" dirty="0">
                <a:solidFill>
                  <a:srgbClr val="B11B39"/>
                </a:solidFill>
                <a:latin typeface="+mn-lt"/>
              </a:rPr>
              <a:t>: </a:t>
            </a:r>
            <a:r>
              <a:rPr lang="en-US" sz="1200" b="0" dirty="0">
                <a:solidFill>
                  <a:srgbClr val="B11B39"/>
                </a:solidFill>
                <a:latin typeface="+mn-lt"/>
              </a:rPr>
              <a:t>ENTREPRENEURIAL DYNAMICS IN THE SPACE ECOSYSTEM</a:t>
            </a:r>
          </a:p>
          <a:p>
            <a:pPr>
              <a:lnSpc>
                <a:spcPct val="100000"/>
              </a:lnSpc>
              <a:spcAft>
                <a:spcPts val="0"/>
              </a:spcAft>
            </a:pPr>
            <a:r>
              <a:rPr lang="en-US" sz="1200" b="0" dirty="0">
                <a:solidFill>
                  <a:srgbClr val="B11B39"/>
                </a:solidFill>
                <a:latin typeface="+mn-lt"/>
              </a:rPr>
              <a:t>Doctoral consortium</a:t>
            </a:r>
          </a:p>
          <a:p>
            <a:pPr>
              <a:lnSpc>
                <a:spcPct val="100000"/>
              </a:lnSpc>
            </a:pPr>
            <a:r>
              <a:rPr lang="en-US" sz="1200" b="0" i="1" dirty="0">
                <a:solidFill>
                  <a:srgbClr val="B11B39"/>
                </a:solidFill>
                <a:latin typeface="+mn-lt"/>
              </a:rPr>
              <a:t>CIFEPME Conference, October 2022</a:t>
            </a:r>
            <a:endParaRPr lang="fr-FR" sz="1200" b="0" dirty="0">
              <a:solidFill>
                <a:srgbClr val="B11B39"/>
              </a:solidFill>
              <a:latin typeface="+mn-lt"/>
            </a:endParaRPr>
          </a:p>
        </p:txBody>
      </p:sp>
      <p:graphicFrame>
        <p:nvGraphicFramePr>
          <p:cNvPr id="10" name="Diagramme 9">
            <a:extLst>
              <a:ext uri="{FF2B5EF4-FFF2-40B4-BE49-F238E27FC236}">
                <a16:creationId xmlns:a16="http://schemas.microsoft.com/office/drawing/2014/main" id="{07E411E7-1FF6-5C2B-4176-2EC9368B5818}"/>
              </a:ext>
            </a:extLst>
          </p:cNvPr>
          <p:cNvGraphicFramePr/>
          <p:nvPr/>
        </p:nvGraphicFramePr>
        <p:xfrm>
          <a:off x="0" y="6198577"/>
          <a:ext cx="11616000" cy="6594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me 3">
            <a:extLst>
              <a:ext uri="{FF2B5EF4-FFF2-40B4-BE49-F238E27FC236}">
                <a16:creationId xmlns:a16="http://schemas.microsoft.com/office/drawing/2014/main" id="{73E40703-F9BB-598D-84B8-423178D8E104}"/>
              </a:ext>
            </a:extLst>
          </p:cNvPr>
          <p:cNvGraphicFramePr/>
          <p:nvPr>
            <p:extLst>
              <p:ext uri="{D42A27DB-BD31-4B8C-83A1-F6EECF244321}">
                <p14:modId xmlns:p14="http://schemas.microsoft.com/office/powerpoint/2010/main" val="287562271"/>
              </p:ext>
            </p:extLst>
          </p:nvPr>
        </p:nvGraphicFramePr>
        <p:xfrm>
          <a:off x="914399" y="936309"/>
          <a:ext cx="10366513" cy="520202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5" name="Espace réservé du texte 2">
            <a:extLst>
              <a:ext uri="{FF2B5EF4-FFF2-40B4-BE49-F238E27FC236}">
                <a16:creationId xmlns:a16="http://schemas.microsoft.com/office/drawing/2014/main" id="{FE36FCC4-BA7F-51C2-A12B-412C166B47B7}"/>
              </a:ext>
            </a:extLst>
          </p:cNvPr>
          <p:cNvSpPr txBox="1">
            <a:spLocks/>
          </p:cNvSpPr>
          <p:nvPr/>
        </p:nvSpPr>
        <p:spPr>
          <a:xfrm>
            <a:off x="3608471" y="5632459"/>
            <a:ext cx="4975058" cy="529391"/>
          </a:xfrm>
          <a:prstGeom prst="rect">
            <a:avLst/>
          </a:prstGeom>
        </p:spPr>
        <p:txBody>
          <a:bodyPr vert="horz" lIns="180000" tIns="46800" rIns="360000" bIns="45720" rtlCol="0">
            <a:noAutofit/>
          </a:bodyPr>
          <a:lstStyle>
            <a:lvl1pPr marL="0" indent="0" algn="l" defTabSz="914400" rtl="0" eaLnBrk="1" latinLnBrk="0" hangingPunct="1">
              <a:lnSpc>
                <a:spcPts val="3000"/>
              </a:lnSpc>
              <a:spcBef>
                <a:spcPts val="0"/>
              </a:spcBef>
              <a:spcAft>
                <a:spcPts val="1400"/>
              </a:spcAft>
              <a:buFontTx/>
              <a:buNone/>
              <a:defRPr sz="3600" b="1" kern="1200" baseline="0">
                <a:solidFill>
                  <a:srgbClr val="EB4E5F"/>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baseline="0">
                <a:solidFill>
                  <a:schemeClr val="accent2"/>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EB4E5F"/>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200"/>
              </a:spcBef>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542925" indent="-188913"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a:lstStyle>
          <a:p>
            <a:pPr lvl="2" algn="ctr">
              <a:lnSpc>
                <a:spcPts val="3000"/>
              </a:lnSpc>
              <a:spcAft>
                <a:spcPts val="1400"/>
              </a:spcAft>
            </a:pPr>
            <a:r>
              <a:rPr lang="fr-FR" sz="1200" b="0" i="1" dirty="0" err="1">
                <a:solidFill>
                  <a:schemeClr val="tx1"/>
                </a:solidFill>
                <a:latin typeface="Corbel" panose="020B0503020204020204" pitchFamily="34" charset="0"/>
              </a:rPr>
              <a:t>Research</a:t>
            </a:r>
            <a:r>
              <a:rPr lang="fr-FR" sz="1200" b="0" i="1" dirty="0">
                <a:solidFill>
                  <a:schemeClr val="tx1"/>
                </a:solidFill>
                <a:latin typeface="Corbel" panose="020B0503020204020204" pitchFamily="34" charset="0"/>
              </a:rPr>
              <a:t> questions of the PhD </a:t>
            </a:r>
            <a:r>
              <a:rPr lang="fr-FR" sz="1200" b="0" i="1" dirty="0" err="1">
                <a:solidFill>
                  <a:schemeClr val="tx1"/>
                </a:solidFill>
                <a:latin typeface="Corbel" panose="020B0503020204020204" pitchFamily="34" charset="0"/>
              </a:rPr>
              <a:t>thesis</a:t>
            </a:r>
            <a:endParaRPr lang="fr-FR" sz="1200" b="0" i="1" dirty="0">
              <a:solidFill>
                <a:schemeClr val="tx1"/>
              </a:solidFill>
              <a:latin typeface="Corbel" panose="020B0503020204020204" pitchFamily="34" charset="0"/>
            </a:endParaRPr>
          </a:p>
        </p:txBody>
      </p:sp>
      <p:pic>
        <p:nvPicPr>
          <p:cNvPr id="7" name="Image 6">
            <a:extLst>
              <a:ext uri="{FF2B5EF4-FFF2-40B4-BE49-F238E27FC236}">
                <a16:creationId xmlns:a16="http://schemas.microsoft.com/office/drawing/2014/main" id="{2CC3E3FD-7ED8-70EB-EFF5-8EC56A95E7A2}"/>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628103" y="69079"/>
            <a:ext cx="1248489" cy="834455"/>
          </a:xfrm>
          <a:prstGeom prst="rect">
            <a:avLst/>
          </a:prstGeom>
          <a:noFill/>
          <a:ln>
            <a:noFill/>
          </a:ln>
        </p:spPr>
      </p:pic>
    </p:spTree>
    <p:extLst>
      <p:ext uri="{BB962C8B-B14F-4D97-AF65-F5344CB8AC3E}">
        <p14:creationId xmlns:p14="http://schemas.microsoft.com/office/powerpoint/2010/main" val="612302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a:extLst>
              <a:ext uri="{FF2B5EF4-FFF2-40B4-BE49-F238E27FC236}">
                <a16:creationId xmlns:a16="http://schemas.microsoft.com/office/drawing/2014/main" id="{E881BA5A-D257-4C4B-B9E5-2B527CD43E27}"/>
              </a:ext>
            </a:extLst>
          </p:cNvPr>
          <p:cNvCxnSpPr>
            <a:cxnSpLocks/>
          </p:cNvCxnSpPr>
          <p:nvPr/>
        </p:nvCxnSpPr>
        <p:spPr>
          <a:xfrm>
            <a:off x="3516577" y="3342398"/>
            <a:ext cx="0" cy="1011044"/>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C3448012-AD48-CE4B-AF2B-6FD8FD29E047}"/>
              </a:ext>
            </a:extLst>
          </p:cNvPr>
          <p:cNvSpPr txBox="1"/>
          <p:nvPr/>
        </p:nvSpPr>
        <p:spPr>
          <a:xfrm>
            <a:off x="3504996" y="3429000"/>
            <a:ext cx="5182007" cy="832450"/>
          </a:xfrm>
          <a:prstGeom prst="rect">
            <a:avLst/>
          </a:prstGeom>
          <a:noFill/>
        </p:spPr>
        <p:txBody>
          <a:bodyPr wrap="square" lIns="360000" rtlCol="0" anchor="ctr" anchorCtr="0">
            <a:noAutofit/>
          </a:bodyPr>
          <a:lstStyle/>
          <a:p>
            <a:pPr>
              <a:lnSpc>
                <a:spcPts val="3800"/>
              </a:lnSpc>
            </a:pPr>
            <a:r>
              <a:rPr lang="fr-FR" sz="4000" b="1" dirty="0"/>
              <a:t>2. </a:t>
            </a:r>
            <a:r>
              <a:rPr lang="fr-FR" sz="4000" b="1" dirty="0" err="1"/>
              <a:t>Literature</a:t>
            </a:r>
            <a:r>
              <a:rPr lang="fr-FR" sz="4000" b="1" dirty="0"/>
              <a:t> </a:t>
            </a:r>
            <a:r>
              <a:rPr lang="fr-FR" sz="4000" b="1" dirty="0" err="1"/>
              <a:t>review</a:t>
            </a:r>
            <a:endParaRPr lang="fr-FR" sz="4000" b="1" dirty="0"/>
          </a:p>
        </p:txBody>
      </p:sp>
      <p:sp>
        <p:nvSpPr>
          <p:cNvPr id="4" name="Rectangle 3">
            <a:extLst>
              <a:ext uri="{FF2B5EF4-FFF2-40B4-BE49-F238E27FC236}">
                <a16:creationId xmlns:a16="http://schemas.microsoft.com/office/drawing/2014/main" id="{3E5D40FD-02AE-4829-8CE7-7FFF84C4C66D}"/>
              </a:ext>
            </a:extLst>
          </p:cNvPr>
          <p:cNvSpPr/>
          <p:nvPr/>
        </p:nvSpPr>
        <p:spPr>
          <a:xfrm>
            <a:off x="0" y="0"/>
            <a:ext cx="12192000" cy="9083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a:extLst>
              <a:ext uri="{FF2B5EF4-FFF2-40B4-BE49-F238E27FC236}">
                <a16:creationId xmlns:a16="http://schemas.microsoft.com/office/drawing/2014/main" id="{3D72C3AB-A711-D885-0FB5-C6BB4AD3D50A}"/>
              </a:ext>
            </a:extLst>
          </p:cNvPr>
          <p:cNvPicPr>
            <a:picLocks noChangeAspect="1"/>
          </p:cNvPicPr>
          <p:nvPr/>
        </p:nvPicPr>
        <p:blipFill rotWithShape="1">
          <a:blip r:embed="rId2">
            <a:extLst>
              <a:ext uri="{28A0092B-C50C-407E-A947-70E740481C1C}">
                <a14:useLocalDpi xmlns:a14="http://schemas.microsoft.com/office/drawing/2010/main" val="0"/>
              </a:ext>
            </a:extLst>
          </a:blip>
          <a:srcRect r="60691"/>
          <a:stretch/>
        </p:blipFill>
        <p:spPr>
          <a:xfrm>
            <a:off x="7932277" y="101854"/>
            <a:ext cx="2476689" cy="768903"/>
          </a:xfrm>
          <a:prstGeom prst="rect">
            <a:avLst/>
          </a:prstGeom>
        </p:spPr>
      </p:pic>
      <p:pic>
        <p:nvPicPr>
          <p:cNvPr id="8" name="Image 7" descr="Une image contenant texte, clipart&#10;&#10;Description générée automatiquement">
            <a:extLst>
              <a:ext uri="{FF2B5EF4-FFF2-40B4-BE49-F238E27FC236}">
                <a16:creationId xmlns:a16="http://schemas.microsoft.com/office/drawing/2014/main" id="{95B1045A-20EC-1DE4-DAA6-B30D96C3C7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8966" y="69079"/>
            <a:ext cx="1671664" cy="834455"/>
          </a:xfrm>
          <a:prstGeom prst="rect">
            <a:avLst/>
          </a:prstGeom>
        </p:spPr>
      </p:pic>
      <p:sp>
        <p:nvSpPr>
          <p:cNvPr id="2" name="Titre 1">
            <a:extLst>
              <a:ext uri="{FF2B5EF4-FFF2-40B4-BE49-F238E27FC236}">
                <a16:creationId xmlns:a16="http://schemas.microsoft.com/office/drawing/2014/main" id="{94765B8C-B1D6-2210-EBD9-1532C47650FE}"/>
              </a:ext>
            </a:extLst>
          </p:cNvPr>
          <p:cNvSpPr txBox="1">
            <a:spLocks/>
          </p:cNvSpPr>
          <p:nvPr/>
        </p:nvSpPr>
        <p:spPr>
          <a:xfrm>
            <a:off x="423116" y="69079"/>
            <a:ext cx="7397791" cy="1084149"/>
          </a:xfrm>
          <a:prstGeom prst="rect">
            <a:avLst/>
          </a:prstGeom>
        </p:spPr>
        <p:txBody>
          <a:bodyPr/>
          <a:lstStyle>
            <a:lvl1pPr algn="l" defTabSz="914400" rtl="0" eaLnBrk="1" fontAlgn="t" latinLnBrk="0" hangingPunct="1">
              <a:lnSpc>
                <a:spcPts val="3000"/>
              </a:lnSpc>
              <a:spcBef>
                <a:spcPct val="0"/>
              </a:spcBef>
              <a:spcAft>
                <a:spcPts val="1400"/>
              </a:spcAft>
              <a:buNone/>
              <a:defRPr sz="3000" b="1" i="0" kern="1200" baseline="0">
                <a:solidFill>
                  <a:schemeClr val="tx1"/>
                </a:solidFill>
                <a:latin typeface="Century Gothic" panose="020B0502020202020204" pitchFamily="34" charset="0"/>
                <a:ea typeface="+mj-ea"/>
                <a:cs typeface="+mj-cs"/>
              </a:defRPr>
            </a:lvl1pPr>
          </a:lstStyle>
          <a:p>
            <a:pPr>
              <a:lnSpc>
                <a:spcPct val="100000"/>
              </a:lnSpc>
              <a:spcAft>
                <a:spcPts val="0"/>
              </a:spcAft>
            </a:pPr>
            <a:r>
              <a:rPr lang="fr-FR" sz="1200" b="0" dirty="0">
                <a:solidFill>
                  <a:srgbClr val="B11B39"/>
                </a:solidFill>
                <a:latin typeface="+mn-lt"/>
              </a:rPr>
              <a:t>Aveline CLOITRE</a:t>
            </a:r>
            <a:br>
              <a:rPr lang="fr-FR" sz="1200" b="0" dirty="0">
                <a:solidFill>
                  <a:srgbClr val="B11B39"/>
                </a:solidFill>
                <a:latin typeface="+mn-lt"/>
              </a:rPr>
            </a:br>
            <a:r>
              <a:rPr lang="fr-FR" sz="1200" b="0" dirty="0">
                <a:solidFill>
                  <a:srgbClr val="B11B39"/>
                </a:solidFill>
                <a:latin typeface="+mn-lt"/>
              </a:rPr>
              <a:t>PhD </a:t>
            </a:r>
            <a:r>
              <a:rPr lang="fr-FR" sz="1200" b="0" dirty="0" err="1">
                <a:solidFill>
                  <a:srgbClr val="B11B39"/>
                </a:solidFill>
                <a:latin typeface="+mn-lt"/>
              </a:rPr>
              <a:t>Thesis</a:t>
            </a:r>
            <a:r>
              <a:rPr lang="fr-FR" sz="1200" b="0" dirty="0">
                <a:solidFill>
                  <a:srgbClr val="B11B39"/>
                </a:solidFill>
                <a:latin typeface="+mn-lt"/>
              </a:rPr>
              <a:t>: </a:t>
            </a:r>
            <a:r>
              <a:rPr lang="en-US" sz="1200" b="0" dirty="0">
                <a:solidFill>
                  <a:srgbClr val="B11B39"/>
                </a:solidFill>
                <a:latin typeface="+mn-lt"/>
              </a:rPr>
              <a:t>ENTREPRENEURIAL DYNAMICS IN THE SPACE ECOSYSTEM</a:t>
            </a:r>
          </a:p>
          <a:p>
            <a:pPr>
              <a:lnSpc>
                <a:spcPct val="100000"/>
              </a:lnSpc>
              <a:spcAft>
                <a:spcPts val="0"/>
              </a:spcAft>
            </a:pPr>
            <a:r>
              <a:rPr lang="en-US" sz="1200" b="0" dirty="0">
                <a:solidFill>
                  <a:srgbClr val="B11B39"/>
                </a:solidFill>
                <a:latin typeface="+mn-lt"/>
              </a:rPr>
              <a:t>Doctoral consortium</a:t>
            </a:r>
          </a:p>
          <a:p>
            <a:pPr>
              <a:lnSpc>
                <a:spcPct val="100000"/>
              </a:lnSpc>
            </a:pPr>
            <a:r>
              <a:rPr lang="en-US" sz="1200" b="0" i="1" dirty="0">
                <a:solidFill>
                  <a:srgbClr val="B11B39"/>
                </a:solidFill>
                <a:latin typeface="+mn-lt"/>
              </a:rPr>
              <a:t>CIFEPME Conference, October 2022</a:t>
            </a:r>
            <a:endParaRPr lang="fr-FR" sz="1200" b="0" dirty="0">
              <a:solidFill>
                <a:srgbClr val="B11B39"/>
              </a:solidFill>
              <a:latin typeface="+mn-lt"/>
            </a:endParaRPr>
          </a:p>
        </p:txBody>
      </p:sp>
      <p:pic>
        <p:nvPicPr>
          <p:cNvPr id="5" name="Image 4">
            <a:extLst>
              <a:ext uri="{FF2B5EF4-FFF2-40B4-BE49-F238E27FC236}">
                <a16:creationId xmlns:a16="http://schemas.microsoft.com/office/drawing/2014/main" id="{388BBB2F-504E-D1AD-2850-F76EA9F6470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8103" y="69079"/>
            <a:ext cx="1248489" cy="834455"/>
          </a:xfrm>
          <a:prstGeom prst="rect">
            <a:avLst/>
          </a:prstGeom>
          <a:noFill/>
          <a:ln>
            <a:noFill/>
          </a:ln>
        </p:spPr>
      </p:pic>
    </p:spTree>
    <p:extLst>
      <p:ext uri="{BB962C8B-B14F-4D97-AF65-F5344CB8AC3E}">
        <p14:creationId xmlns:p14="http://schemas.microsoft.com/office/powerpoint/2010/main" val="677854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A106E53-E7A8-1247-9799-A6026C26C75E}"/>
              </a:ext>
            </a:extLst>
          </p:cNvPr>
          <p:cNvSpPr>
            <a:spLocks noGrp="1"/>
          </p:cNvSpPr>
          <p:nvPr>
            <p:ph type="body" sz="quarter" idx="13"/>
          </p:nvPr>
        </p:nvSpPr>
        <p:spPr>
          <a:xfrm>
            <a:off x="685800" y="1384183"/>
            <a:ext cx="10930200" cy="555453"/>
          </a:xfrm>
        </p:spPr>
        <p:txBody>
          <a:bodyPr/>
          <a:lstStyle/>
          <a:p>
            <a:pPr lvl="2">
              <a:lnSpc>
                <a:spcPts val="3000"/>
              </a:lnSpc>
              <a:spcAft>
                <a:spcPts val="1400"/>
              </a:spcAft>
            </a:pPr>
            <a:r>
              <a:rPr lang="fr-FR" dirty="0" err="1">
                <a:solidFill>
                  <a:srgbClr val="C00000"/>
                </a:solidFill>
              </a:rPr>
              <a:t>Institutional</a:t>
            </a:r>
            <a:r>
              <a:rPr lang="fr-FR" dirty="0">
                <a:solidFill>
                  <a:srgbClr val="C00000"/>
                </a:solidFill>
              </a:rPr>
              <a:t> perspective on </a:t>
            </a:r>
            <a:r>
              <a:rPr lang="fr-FR" dirty="0" err="1">
                <a:solidFill>
                  <a:srgbClr val="C00000"/>
                </a:solidFill>
              </a:rPr>
              <a:t>EEs</a:t>
            </a:r>
            <a:endParaRPr lang="fr-FR" dirty="0">
              <a:solidFill>
                <a:srgbClr val="C00000"/>
              </a:solidFill>
            </a:endParaRPr>
          </a:p>
        </p:txBody>
      </p:sp>
      <p:sp>
        <p:nvSpPr>
          <p:cNvPr id="6" name="Espace réservé du numéro de diapositive 5">
            <a:extLst>
              <a:ext uri="{FF2B5EF4-FFF2-40B4-BE49-F238E27FC236}">
                <a16:creationId xmlns:a16="http://schemas.microsoft.com/office/drawing/2014/main" id="{5516F106-689E-544B-881D-2719C9D93053}"/>
              </a:ext>
            </a:extLst>
          </p:cNvPr>
          <p:cNvSpPr>
            <a:spLocks noGrp="1"/>
          </p:cNvSpPr>
          <p:nvPr>
            <p:ph type="sldNum" sz="quarter" idx="16"/>
          </p:nvPr>
        </p:nvSpPr>
        <p:spPr/>
        <p:txBody>
          <a:bodyPr/>
          <a:lstStyle/>
          <a:p>
            <a:fld id="{2B623574-9FE8-49F6-A313-28ADE217C817}" type="slidenum">
              <a:rPr lang="fr-FR" smtClean="0"/>
              <a:pPr/>
              <a:t>7</a:t>
            </a:fld>
            <a:endParaRPr lang="fr-FR"/>
          </a:p>
        </p:txBody>
      </p:sp>
      <p:sp>
        <p:nvSpPr>
          <p:cNvPr id="9" name="Rectangle 8">
            <a:extLst>
              <a:ext uri="{FF2B5EF4-FFF2-40B4-BE49-F238E27FC236}">
                <a16:creationId xmlns:a16="http://schemas.microsoft.com/office/drawing/2014/main" id="{D4723CA4-96DC-4E98-BE37-55C2ACED9953}"/>
              </a:ext>
            </a:extLst>
          </p:cNvPr>
          <p:cNvSpPr/>
          <p:nvPr/>
        </p:nvSpPr>
        <p:spPr>
          <a:xfrm>
            <a:off x="9808464" y="0"/>
            <a:ext cx="2383536" cy="920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Image 13">
            <a:extLst>
              <a:ext uri="{FF2B5EF4-FFF2-40B4-BE49-F238E27FC236}">
                <a16:creationId xmlns:a16="http://schemas.microsoft.com/office/drawing/2014/main" id="{B7AFABD8-5B36-3EA8-A176-5228C24A0EC4}"/>
              </a:ext>
            </a:extLst>
          </p:cNvPr>
          <p:cNvPicPr>
            <a:picLocks noChangeAspect="1"/>
          </p:cNvPicPr>
          <p:nvPr/>
        </p:nvPicPr>
        <p:blipFill rotWithShape="1">
          <a:blip r:embed="rId2">
            <a:extLst>
              <a:ext uri="{28A0092B-C50C-407E-A947-70E740481C1C}">
                <a14:useLocalDpi xmlns:a14="http://schemas.microsoft.com/office/drawing/2010/main" val="0"/>
              </a:ext>
            </a:extLst>
          </a:blip>
          <a:srcRect r="60691"/>
          <a:stretch/>
        </p:blipFill>
        <p:spPr>
          <a:xfrm>
            <a:off x="7932277" y="101854"/>
            <a:ext cx="2476689" cy="768903"/>
          </a:xfrm>
          <a:prstGeom prst="rect">
            <a:avLst/>
          </a:prstGeom>
        </p:spPr>
      </p:pic>
      <p:pic>
        <p:nvPicPr>
          <p:cNvPr id="15" name="Image 14" descr="Une image contenant texte, clipart&#10;&#10;Description générée automatiquement">
            <a:extLst>
              <a:ext uri="{FF2B5EF4-FFF2-40B4-BE49-F238E27FC236}">
                <a16:creationId xmlns:a16="http://schemas.microsoft.com/office/drawing/2014/main" id="{82212A08-1108-5E24-1216-1C6A06F538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8966" y="69079"/>
            <a:ext cx="1671664" cy="834455"/>
          </a:xfrm>
          <a:prstGeom prst="rect">
            <a:avLst/>
          </a:prstGeom>
        </p:spPr>
      </p:pic>
      <p:sp>
        <p:nvSpPr>
          <p:cNvPr id="10" name="Espace réservé du texte 2">
            <a:extLst>
              <a:ext uri="{FF2B5EF4-FFF2-40B4-BE49-F238E27FC236}">
                <a16:creationId xmlns:a16="http://schemas.microsoft.com/office/drawing/2014/main" id="{9F226E9F-93E0-A69A-2CCE-953157913C1D}"/>
              </a:ext>
            </a:extLst>
          </p:cNvPr>
          <p:cNvSpPr txBox="1">
            <a:spLocks/>
          </p:cNvSpPr>
          <p:nvPr/>
        </p:nvSpPr>
        <p:spPr>
          <a:xfrm>
            <a:off x="683535" y="2099945"/>
            <a:ext cx="4975058" cy="4211673"/>
          </a:xfrm>
          <a:prstGeom prst="rect">
            <a:avLst/>
          </a:prstGeom>
        </p:spPr>
        <p:txBody>
          <a:bodyPr vert="horz" lIns="180000" tIns="46800" rIns="360000" bIns="45720" rtlCol="0">
            <a:noAutofit/>
          </a:bodyPr>
          <a:lstStyle>
            <a:lvl1pPr marL="0" indent="0" algn="l" defTabSz="914400" rtl="0" eaLnBrk="1" latinLnBrk="0" hangingPunct="1">
              <a:lnSpc>
                <a:spcPts val="3000"/>
              </a:lnSpc>
              <a:spcBef>
                <a:spcPts val="0"/>
              </a:spcBef>
              <a:spcAft>
                <a:spcPts val="1400"/>
              </a:spcAft>
              <a:buFontTx/>
              <a:buNone/>
              <a:defRPr sz="3600" b="1" kern="1200" baseline="0">
                <a:solidFill>
                  <a:srgbClr val="EB4E5F"/>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baseline="0">
                <a:solidFill>
                  <a:schemeClr val="accent2"/>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EB4E5F"/>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200"/>
              </a:spcBef>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542925" indent="-188913"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a:lstStyle>
          <a:p>
            <a:pPr marL="342900" indent="-342900">
              <a:lnSpc>
                <a:spcPct val="100000"/>
              </a:lnSpc>
              <a:buFont typeface="Arial" panose="020B0604020202020204" pitchFamily="34" charset="0"/>
              <a:buChar char="•"/>
            </a:pPr>
            <a:r>
              <a:rPr lang="en-US" sz="2000" b="0" dirty="0">
                <a:solidFill>
                  <a:schemeClr val="tx1"/>
                </a:solidFill>
                <a:latin typeface="Corbel" panose="020B0503020204020204" pitchFamily="34" charset="0"/>
                <a:sym typeface="Wingdings" panose="05000000000000000000" pitchFamily="2" charset="2"/>
              </a:rPr>
              <a:t>Diversity of ESOs aim to foster entrepreneurship and connect all other EE institutions</a:t>
            </a:r>
          </a:p>
          <a:p>
            <a:pPr marL="342900" indent="-342900">
              <a:lnSpc>
                <a:spcPct val="100000"/>
              </a:lnSpc>
              <a:buFont typeface="Arial" panose="020B0604020202020204" pitchFamily="34" charset="0"/>
              <a:buChar char="•"/>
            </a:pPr>
            <a:r>
              <a:rPr lang="en-US" sz="2000" b="0" dirty="0">
                <a:solidFill>
                  <a:schemeClr val="tx1"/>
                </a:solidFill>
                <a:latin typeface="Corbel" panose="020B0503020204020204" pitchFamily="34" charset="0"/>
                <a:sym typeface="Wingdings" panose="05000000000000000000" pitchFamily="2" charset="2"/>
              </a:rPr>
              <a:t>Wide range of institutional settings that influence the entrepreneurial dynamics of EEs (i.e. resources, competitiveness, suppliers, consumers, and politics)</a:t>
            </a:r>
          </a:p>
          <a:p>
            <a:pPr marL="342900" indent="-342900">
              <a:lnSpc>
                <a:spcPct val="100000"/>
              </a:lnSpc>
              <a:buFont typeface="Arial" panose="020B0604020202020204" pitchFamily="34" charset="0"/>
              <a:buChar char="•"/>
            </a:pPr>
            <a:r>
              <a:rPr lang="en-US" sz="2000" b="0" dirty="0">
                <a:solidFill>
                  <a:schemeClr val="tx1"/>
                </a:solidFill>
                <a:latin typeface="Corbel" panose="020B0503020204020204" pitchFamily="34" charset="0"/>
                <a:sym typeface="Wingdings" panose="05000000000000000000" pitchFamily="2" charset="2"/>
              </a:rPr>
              <a:t>Six institutions that formally or informally shape space entrepreneurship</a:t>
            </a:r>
          </a:p>
        </p:txBody>
      </p:sp>
      <p:sp>
        <p:nvSpPr>
          <p:cNvPr id="8" name="Titre 1">
            <a:extLst>
              <a:ext uri="{FF2B5EF4-FFF2-40B4-BE49-F238E27FC236}">
                <a16:creationId xmlns:a16="http://schemas.microsoft.com/office/drawing/2014/main" id="{1C0D4FDF-CF25-5394-57A5-352C0884D2FC}"/>
              </a:ext>
            </a:extLst>
          </p:cNvPr>
          <p:cNvSpPr txBox="1">
            <a:spLocks/>
          </p:cNvSpPr>
          <p:nvPr/>
        </p:nvSpPr>
        <p:spPr>
          <a:xfrm>
            <a:off x="423116" y="69079"/>
            <a:ext cx="7397791" cy="1084149"/>
          </a:xfrm>
          <a:prstGeom prst="rect">
            <a:avLst/>
          </a:prstGeom>
        </p:spPr>
        <p:txBody>
          <a:bodyPr/>
          <a:lstStyle>
            <a:lvl1pPr algn="l" defTabSz="914400" rtl="0" eaLnBrk="1" fontAlgn="t" latinLnBrk="0" hangingPunct="1">
              <a:lnSpc>
                <a:spcPts val="3000"/>
              </a:lnSpc>
              <a:spcBef>
                <a:spcPct val="0"/>
              </a:spcBef>
              <a:spcAft>
                <a:spcPts val="1400"/>
              </a:spcAft>
              <a:buNone/>
              <a:defRPr sz="3000" b="1" i="0" kern="1200" baseline="0">
                <a:solidFill>
                  <a:schemeClr val="tx1"/>
                </a:solidFill>
                <a:latin typeface="Century Gothic" panose="020B0502020202020204" pitchFamily="34" charset="0"/>
                <a:ea typeface="+mj-ea"/>
                <a:cs typeface="+mj-cs"/>
              </a:defRPr>
            </a:lvl1pPr>
          </a:lstStyle>
          <a:p>
            <a:pPr>
              <a:lnSpc>
                <a:spcPct val="100000"/>
              </a:lnSpc>
              <a:spcAft>
                <a:spcPts val="0"/>
              </a:spcAft>
            </a:pPr>
            <a:r>
              <a:rPr lang="fr-FR" sz="1200" b="0" dirty="0">
                <a:solidFill>
                  <a:srgbClr val="B11B39"/>
                </a:solidFill>
                <a:latin typeface="+mn-lt"/>
              </a:rPr>
              <a:t>Aveline CLOITRE</a:t>
            </a:r>
            <a:br>
              <a:rPr lang="fr-FR" sz="1200" b="0" dirty="0">
                <a:solidFill>
                  <a:srgbClr val="B11B39"/>
                </a:solidFill>
                <a:latin typeface="+mn-lt"/>
              </a:rPr>
            </a:br>
            <a:r>
              <a:rPr lang="fr-FR" sz="1200" b="0" dirty="0">
                <a:solidFill>
                  <a:srgbClr val="B11B39"/>
                </a:solidFill>
                <a:latin typeface="+mn-lt"/>
              </a:rPr>
              <a:t>PhD </a:t>
            </a:r>
            <a:r>
              <a:rPr lang="fr-FR" sz="1200" b="0" dirty="0" err="1">
                <a:solidFill>
                  <a:srgbClr val="B11B39"/>
                </a:solidFill>
                <a:latin typeface="+mn-lt"/>
              </a:rPr>
              <a:t>Thesis</a:t>
            </a:r>
            <a:r>
              <a:rPr lang="fr-FR" sz="1200" b="0" dirty="0">
                <a:solidFill>
                  <a:srgbClr val="B11B39"/>
                </a:solidFill>
                <a:latin typeface="+mn-lt"/>
              </a:rPr>
              <a:t>: </a:t>
            </a:r>
            <a:r>
              <a:rPr lang="en-US" sz="1200" b="0" dirty="0">
                <a:solidFill>
                  <a:srgbClr val="B11B39"/>
                </a:solidFill>
                <a:latin typeface="+mn-lt"/>
              </a:rPr>
              <a:t>ENTREPRENEURIAL DYNAMICS IN THE SPACE ECOSYSTEM</a:t>
            </a:r>
          </a:p>
          <a:p>
            <a:pPr>
              <a:lnSpc>
                <a:spcPct val="100000"/>
              </a:lnSpc>
              <a:spcAft>
                <a:spcPts val="0"/>
              </a:spcAft>
            </a:pPr>
            <a:r>
              <a:rPr lang="en-US" sz="1200" b="0" dirty="0">
                <a:solidFill>
                  <a:srgbClr val="B11B39"/>
                </a:solidFill>
                <a:latin typeface="+mn-lt"/>
              </a:rPr>
              <a:t>Doctoral consortium</a:t>
            </a:r>
          </a:p>
          <a:p>
            <a:pPr>
              <a:lnSpc>
                <a:spcPct val="100000"/>
              </a:lnSpc>
            </a:pPr>
            <a:r>
              <a:rPr lang="en-US" sz="1200" b="0" i="1" dirty="0">
                <a:solidFill>
                  <a:srgbClr val="B11B39"/>
                </a:solidFill>
                <a:latin typeface="+mn-lt"/>
              </a:rPr>
              <a:t>CIFEPME Conference, October 2022</a:t>
            </a:r>
            <a:endParaRPr lang="fr-FR" sz="1200" b="0" dirty="0">
              <a:solidFill>
                <a:srgbClr val="B11B39"/>
              </a:solidFill>
              <a:latin typeface="+mn-lt"/>
            </a:endParaRPr>
          </a:p>
        </p:txBody>
      </p:sp>
      <p:graphicFrame>
        <p:nvGraphicFramePr>
          <p:cNvPr id="11" name="Diagramme 10">
            <a:extLst>
              <a:ext uri="{FF2B5EF4-FFF2-40B4-BE49-F238E27FC236}">
                <a16:creationId xmlns:a16="http://schemas.microsoft.com/office/drawing/2014/main" id="{60901479-DB7B-4EE7-EB0E-74F5A433FD45}"/>
              </a:ext>
            </a:extLst>
          </p:cNvPr>
          <p:cNvGraphicFramePr/>
          <p:nvPr/>
        </p:nvGraphicFramePr>
        <p:xfrm>
          <a:off x="0" y="6198577"/>
          <a:ext cx="11616000" cy="6594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Espace réservé du texte 2">
            <a:extLst>
              <a:ext uri="{FF2B5EF4-FFF2-40B4-BE49-F238E27FC236}">
                <a16:creationId xmlns:a16="http://schemas.microsoft.com/office/drawing/2014/main" id="{0B64D27E-95E5-BA9F-B5E9-738CB31F015A}"/>
              </a:ext>
            </a:extLst>
          </p:cNvPr>
          <p:cNvSpPr txBox="1">
            <a:spLocks/>
          </p:cNvSpPr>
          <p:nvPr/>
        </p:nvSpPr>
        <p:spPr>
          <a:xfrm>
            <a:off x="6640942" y="5757059"/>
            <a:ext cx="4975058" cy="529391"/>
          </a:xfrm>
          <a:prstGeom prst="rect">
            <a:avLst/>
          </a:prstGeom>
        </p:spPr>
        <p:txBody>
          <a:bodyPr vert="horz" lIns="180000" tIns="46800" rIns="360000" bIns="45720" rtlCol="0">
            <a:noAutofit/>
          </a:bodyPr>
          <a:lstStyle>
            <a:lvl1pPr marL="0" indent="0" algn="l" defTabSz="914400" rtl="0" eaLnBrk="1" latinLnBrk="0" hangingPunct="1">
              <a:lnSpc>
                <a:spcPts val="3000"/>
              </a:lnSpc>
              <a:spcBef>
                <a:spcPts val="0"/>
              </a:spcBef>
              <a:spcAft>
                <a:spcPts val="1400"/>
              </a:spcAft>
              <a:buFontTx/>
              <a:buNone/>
              <a:defRPr sz="3600" b="1" kern="1200" baseline="0">
                <a:solidFill>
                  <a:srgbClr val="EB4E5F"/>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baseline="0">
                <a:solidFill>
                  <a:schemeClr val="accent2"/>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EB4E5F"/>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200"/>
              </a:spcBef>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542925" indent="-188913"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a:lstStyle>
          <a:p>
            <a:pPr lvl="2" algn="ctr">
              <a:lnSpc>
                <a:spcPts val="3000"/>
              </a:lnSpc>
              <a:spcAft>
                <a:spcPts val="1400"/>
              </a:spcAft>
            </a:pPr>
            <a:r>
              <a:rPr lang="fr-FR" sz="1200" b="0" i="1" dirty="0" err="1">
                <a:solidFill>
                  <a:schemeClr val="tx1"/>
                </a:solidFill>
                <a:latin typeface="Corbel" panose="020B0503020204020204" pitchFamily="34" charset="0"/>
              </a:rPr>
              <a:t>Literature</a:t>
            </a:r>
            <a:r>
              <a:rPr lang="fr-FR" sz="1200" b="0" i="1" dirty="0">
                <a:solidFill>
                  <a:schemeClr val="tx1"/>
                </a:solidFill>
                <a:latin typeface="Corbel" panose="020B0503020204020204" pitchFamily="34" charset="0"/>
              </a:rPr>
              <a:t> </a:t>
            </a:r>
            <a:r>
              <a:rPr lang="fr-FR" sz="1200" b="0" i="1" dirty="0" err="1">
                <a:solidFill>
                  <a:schemeClr val="tx1"/>
                </a:solidFill>
                <a:latin typeface="Corbel" panose="020B0503020204020204" pitchFamily="34" charset="0"/>
              </a:rPr>
              <a:t>review</a:t>
            </a:r>
            <a:r>
              <a:rPr lang="fr-FR" sz="1200" b="0" i="1" dirty="0">
                <a:solidFill>
                  <a:schemeClr val="tx1"/>
                </a:solidFill>
                <a:latin typeface="Corbel" panose="020B0503020204020204" pitchFamily="34" charset="0"/>
              </a:rPr>
              <a:t> of the PhD </a:t>
            </a:r>
            <a:r>
              <a:rPr lang="fr-FR" sz="1200" b="0" i="1" dirty="0" err="1">
                <a:solidFill>
                  <a:schemeClr val="tx1"/>
                </a:solidFill>
                <a:latin typeface="Corbel" panose="020B0503020204020204" pitchFamily="34" charset="0"/>
              </a:rPr>
              <a:t>thesis</a:t>
            </a:r>
            <a:endParaRPr lang="fr-FR" sz="1200" b="0" i="1" dirty="0">
              <a:solidFill>
                <a:schemeClr val="tx1"/>
              </a:solidFill>
              <a:latin typeface="Corbel" panose="020B0503020204020204" pitchFamily="34" charset="0"/>
            </a:endParaRPr>
          </a:p>
        </p:txBody>
      </p:sp>
      <p:graphicFrame>
        <p:nvGraphicFramePr>
          <p:cNvPr id="2" name="Diagramme 1">
            <a:extLst>
              <a:ext uri="{FF2B5EF4-FFF2-40B4-BE49-F238E27FC236}">
                <a16:creationId xmlns:a16="http://schemas.microsoft.com/office/drawing/2014/main" id="{747901A6-5A97-3AD2-B9C5-F51634296EF8}"/>
              </a:ext>
            </a:extLst>
          </p:cNvPr>
          <p:cNvGraphicFramePr/>
          <p:nvPr>
            <p:extLst>
              <p:ext uri="{D42A27DB-BD31-4B8C-83A1-F6EECF244321}">
                <p14:modId xmlns:p14="http://schemas.microsoft.com/office/powerpoint/2010/main" val="205601054"/>
              </p:ext>
            </p:extLst>
          </p:nvPr>
        </p:nvGraphicFramePr>
        <p:xfrm>
          <a:off x="5332433" y="965734"/>
          <a:ext cx="6964506" cy="492653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5" name="Image 4">
            <a:extLst>
              <a:ext uri="{FF2B5EF4-FFF2-40B4-BE49-F238E27FC236}">
                <a16:creationId xmlns:a16="http://schemas.microsoft.com/office/drawing/2014/main" id="{3DEB5ED4-4A3A-60D7-0D70-3B02DDD2444E}"/>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628103" y="69079"/>
            <a:ext cx="1248489" cy="834455"/>
          </a:xfrm>
          <a:prstGeom prst="rect">
            <a:avLst/>
          </a:prstGeom>
          <a:noFill/>
          <a:ln>
            <a:noFill/>
          </a:ln>
        </p:spPr>
      </p:pic>
    </p:spTree>
    <p:extLst>
      <p:ext uri="{BB962C8B-B14F-4D97-AF65-F5344CB8AC3E}">
        <p14:creationId xmlns:p14="http://schemas.microsoft.com/office/powerpoint/2010/main" val="1583487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A106E53-E7A8-1247-9799-A6026C26C75E}"/>
              </a:ext>
            </a:extLst>
          </p:cNvPr>
          <p:cNvSpPr>
            <a:spLocks noGrp="1"/>
          </p:cNvSpPr>
          <p:nvPr>
            <p:ph type="body" sz="quarter" idx="13"/>
          </p:nvPr>
        </p:nvSpPr>
        <p:spPr>
          <a:xfrm>
            <a:off x="685800" y="1384183"/>
            <a:ext cx="10930200" cy="555453"/>
          </a:xfrm>
        </p:spPr>
        <p:txBody>
          <a:bodyPr/>
          <a:lstStyle/>
          <a:p>
            <a:pPr lvl="2">
              <a:lnSpc>
                <a:spcPts val="3000"/>
              </a:lnSpc>
              <a:spcAft>
                <a:spcPts val="1400"/>
              </a:spcAft>
            </a:pPr>
            <a:r>
              <a:rPr lang="fr-FR" dirty="0" err="1">
                <a:solidFill>
                  <a:srgbClr val="C00000"/>
                </a:solidFill>
              </a:rPr>
              <a:t>EEs</a:t>
            </a:r>
            <a:r>
              <a:rPr lang="fr-FR" dirty="0">
                <a:solidFill>
                  <a:srgbClr val="C00000"/>
                </a:solidFill>
              </a:rPr>
              <a:t> as </a:t>
            </a:r>
            <a:r>
              <a:rPr lang="fr-FR" dirty="0" err="1">
                <a:solidFill>
                  <a:srgbClr val="C00000"/>
                </a:solidFill>
              </a:rPr>
              <a:t>helix</a:t>
            </a:r>
            <a:endParaRPr lang="fr-FR" dirty="0">
              <a:solidFill>
                <a:srgbClr val="C00000"/>
              </a:solidFill>
            </a:endParaRPr>
          </a:p>
        </p:txBody>
      </p:sp>
      <p:sp>
        <p:nvSpPr>
          <p:cNvPr id="6" name="Espace réservé du numéro de diapositive 5">
            <a:extLst>
              <a:ext uri="{FF2B5EF4-FFF2-40B4-BE49-F238E27FC236}">
                <a16:creationId xmlns:a16="http://schemas.microsoft.com/office/drawing/2014/main" id="{5516F106-689E-544B-881D-2719C9D93053}"/>
              </a:ext>
            </a:extLst>
          </p:cNvPr>
          <p:cNvSpPr>
            <a:spLocks noGrp="1"/>
          </p:cNvSpPr>
          <p:nvPr>
            <p:ph type="sldNum" sz="quarter" idx="16"/>
          </p:nvPr>
        </p:nvSpPr>
        <p:spPr/>
        <p:txBody>
          <a:bodyPr/>
          <a:lstStyle/>
          <a:p>
            <a:fld id="{2B623574-9FE8-49F6-A313-28ADE217C817}" type="slidenum">
              <a:rPr lang="fr-FR" smtClean="0"/>
              <a:pPr/>
              <a:t>8</a:t>
            </a:fld>
            <a:endParaRPr lang="fr-FR"/>
          </a:p>
        </p:txBody>
      </p:sp>
      <p:sp>
        <p:nvSpPr>
          <p:cNvPr id="9" name="Rectangle 8">
            <a:extLst>
              <a:ext uri="{FF2B5EF4-FFF2-40B4-BE49-F238E27FC236}">
                <a16:creationId xmlns:a16="http://schemas.microsoft.com/office/drawing/2014/main" id="{D4723CA4-96DC-4E98-BE37-55C2ACED9953}"/>
              </a:ext>
            </a:extLst>
          </p:cNvPr>
          <p:cNvSpPr/>
          <p:nvPr/>
        </p:nvSpPr>
        <p:spPr>
          <a:xfrm>
            <a:off x="9808464" y="0"/>
            <a:ext cx="2383536" cy="920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Image 13">
            <a:extLst>
              <a:ext uri="{FF2B5EF4-FFF2-40B4-BE49-F238E27FC236}">
                <a16:creationId xmlns:a16="http://schemas.microsoft.com/office/drawing/2014/main" id="{B7AFABD8-5B36-3EA8-A176-5228C24A0EC4}"/>
              </a:ext>
            </a:extLst>
          </p:cNvPr>
          <p:cNvPicPr>
            <a:picLocks noChangeAspect="1"/>
          </p:cNvPicPr>
          <p:nvPr/>
        </p:nvPicPr>
        <p:blipFill rotWithShape="1">
          <a:blip r:embed="rId2">
            <a:extLst>
              <a:ext uri="{28A0092B-C50C-407E-A947-70E740481C1C}">
                <a14:useLocalDpi xmlns:a14="http://schemas.microsoft.com/office/drawing/2010/main" val="0"/>
              </a:ext>
            </a:extLst>
          </a:blip>
          <a:srcRect r="60691"/>
          <a:stretch/>
        </p:blipFill>
        <p:spPr>
          <a:xfrm>
            <a:off x="7932277" y="101854"/>
            <a:ext cx="2476689" cy="768903"/>
          </a:xfrm>
          <a:prstGeom prst="rect">
            <a:avLst/>
          </a:prstGeom>
        </p:spPr>
      </p:pic>
      <p:pic>
        <p:nvPicPr>
          <p:cNvPr id="15" name="Image 14" descr="Une image contenant texte, clipart&#10;&#10;Description générée automatiquement">
            <a:extLst>
              <a:ext uri="{FF2B5EF4-FFF2-40B4-BE49-F238E27FC236}">
                <a16:creationId xmlns:a16="http://schemas.microsoft.com/office/drawing/2014/main" id="{82212A08-1108-5E24-1216-1C6A06F538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8966" y="69079"/>
            <a:ext cx="1671664" cy="834455"/>
          </a:xfrm>
          <a:prstGeom prst="rect">
            <a:avLst/>
          </a:prstGeom>
        </p:spPr>
      </p:pic>
      <p:sp>
        <p:nvSpPr>
          <p:cNvPr id="10" name="Espace réservé du texte 2">
            <a:extLst>
              <a:ext uri="{FF2B5EF4-FFF2-40B4-BE49-F238E27FC236}">
                <a16:creationId xmlns:a16="http://schemas.microsoft.com/office/drawing/2014/main" id="{9F226E9F-93E0-A69A-2CCE-953157913C1D}"/>
              </a:ext>
            </a:extLst>
          </p:cNvPr>
          <p:cNvSpPr txBox="1">
            <a:spLocks/>
          </p:cNvSpPr>
          <p:nvPr/>
        </p:nvSpPr>
        <p:spPr>
          <a:xfrm>
            <a:off x="683535" y="2099945"/>
            <a:ext cx="4975058" cy="4211673"/>
          </a:xfrm>
          <a:prstGeom prst="rect">
            <a:avLst/>
          </a:prstGeom>
        </p:spPr>
        <p:txBody>
          <a:bodyPr vert="horz" lIns="180000" tIns="46800" rIns="360000" bIns="45720" rtlCol="0">
            <a:noAutofit/>
          </a:bodyPr>
          <a:lstStyle>
            <a:lvl1pPr marL="0" indent="0" algn="l" defTabSz="914400" rtl="0" eaLnBrk="1" latinLnBrk="0" hangingPunct="1">
              <a:lnSpc>
                <a:spcPts val="3000"/>
              </a:lnSpc>
              <a:spcBef>
                <a:spcPts val="0"/>
              </a:spcBef>
              <a:spcAft>
                <a:spcPts val="1400"/>
              </a:spcAft>
              <a:buFontTx/>
              <a:buNone/>
              <a:defRPr sz="3600" b="1" kern="1200" baseline="0">
                <a:solidFill>
                  <a:srgbClr val="EB4E5F"/>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baseline="0">
                <a:solidFill>
                  <a:schemeClr val="accent2"/>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EB4E5F"/>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200"/>
              </a:spcBef>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542925" indent="-188913"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a:lstStyle>
          <a:p>
            <a:pPr marL="342900" indent="-342900">
              <a:lnSpc>
                <a:spcPct val="100000"/>
              </a:lnSpc>
              <a:buFont typeface="Arial" panose="020B0604020202020204" pitchFamily="34" charset="0"/>
              <a:buChar char="•"/>
            </a:pPr>
            <a:r>
              <a:rPr lang="en-US" sz="2000" b="0" dirty="0">
                <a:solidFill>
                  <a:schemeClr val="tx1"/>
                </a:solidFill>
                <a:latin typeface="Corbel" panose="020B0503020204020204" pitchFamily="34" charset="0"/>
                <a:sym typeface="Wingdings" panose="05000000000000000000" pitchFamily="2" charset="2"/>
              </a:rPr>
              <a:t>EEs and the Q/Q Helix literatures: theoretical gap between these two complementary approaches</a:t>
            </a:r>
          </a:p>
          <a:p>
            <a:pPr marL="342900" indent="-342900">
              <a:lnSpc>
                <a:spcPct val="100000"/>
              </a:lnSpc>
              <a:buFont typeface="Arial" panose="020B0604020202020204" pitchFamily="34" charset="0"/>
              <a:buChar char="•"/>
            </a:pPr>
            <a:r>
              <a:rPr lang="en-US" sz="2000" b="0" dirty="0">
                <a:solidFill>
                  <a:schemeClr val="tx1"/>
                </a:solidFill>
                <a:latin typeface="Corbel" panose="020B0503020204020204" pitchFamily="34" charset="0"/>
                <a:sym typeface="Wingdings" panose="05000000000000000000" pitchFamily="2" charset="2"/>
              </a:rPr>
              <a:t>Q/Q Helix : contextualization of institutional interdependencies of EEs (macro level), and their groups of actors</a:t>
            </a:r>
          </a:p>
          <a:p>
            <a:pPr marL="342900" indent="-342900">
              <a:lnSpc>
                <a:spcPct val="100000"/>
              </a:lnSpc>
              <a:buFont typeface="Arial" panose="020B0604020202020204" pitchFamily="34" charset="0"/>
              <a:buChar char="•"/>
            </a:pPr>
            <a:r>
              <a:rPr lang="en-US" sz="2000" b="0" dirty="0">
                <a:solidFill>
                  <a:schemeClr val="tx1"/>
                </a:solidFill>
                <a:latin typeface="Corbel" panose="020B0503020204020204" pitchFamily="34" charset="0"/>
                <a:sym typeface="Wingdings" panose="05000000000000000000" pitchFamily="2" charset="2"/>
              </a:rPr>
              <a:t>Institutions enable researchers to fill the gap between these two approaches – macro/</a:t>
            </a:r>
            <a:r>
              <a:rPr lang="en-US" sz="2000" b="0" dirty="0" err="1">
                <a:solidFill>
                  <a:schemeClr val="tx1"/>
                </a:solidFill>
                <a:latin typeface="Corbel" panose="020B0503020204020204" pitchFamily="34" charset="0"/>
                <a:sym typeface="Wingdings" panose="05000000000000000000" pitchFamily="2" charset="2"/>
              </a:rPr>
              <a:t>meso</a:t>
            </a:r>
            <a:r>
              <a:rPr lang="en-US" sz="2000" b="0" dirty="0">
                <a:solidFill>
                  <a:schemeClr val="tx1"/>
                </a:solidFill>
                <a:latin typeface="Corbel" panose="020B0503020204020204" pitchFamily="34" charset="0"/>
                <a:sym typeface="Wingdings" panose="05000000000000000000" pitchFamily="2" charset="2"/>
              </a:rPr>
              <a:t> levels</a:t>
            </a:r>
          </a:p>
        </p:txBody>
      </p:sp>
      <p:sp>
        <p:nvSpPr>
          <p:cNvPr id="8" name="Titre 1">
            <a:extLst>
              <a:ext uri="{FF2B5EF4-FFF2-40B4-BE49-F238E27FC236}">
                <a16:creationId xmlns:a16="http://schemas.microsoft.com/office/drawing/2014/main" id="{1C0D4FDF-CF25-5394-57A5-352C0884D2FC}"/>
              </a:ext>
            </a:extLst>
          </p:cNvPr>
          <p:cNvSpPr txBox="1">
            <a:spLocks/>
          </p:cNvSpPr>
          <p:nvPr/>
        </p:nvSpPr>
        <p:spPr>
          <a:xfrm>
            <a:off x="423116" y="69079"/>
            <a:ext cx="7397791" cy="1084149"/>
          </a:xfrm>
          <a:prstGeom prst="rect">
            <a:avLst/>
          </a:prstGeom>
        </p:spPr>
        <p:txBody>
          <a:bodyPr/>
          <a:lstStyle>
            <a:lvl1pPr algn="l" defTabSz="914400" rtl="0" eaLnBrk="1" fontAlgn="t" latinLnBrk="0" hangingPunct="1">
              <a:lnSpc>
                <a:spcPts val="3000"/>
              </a:lnSpc>
              <a:spcBef>
                <a:spcPct val="0"/>
              </a:spcBef>
              <a:spcAft>
                <a:spcPts val="1400"/>
              </a:spcAft>
              <a:buNone/>
              <a:defRPr sz="3000" b="1" i="0" kern="1200" baseline="0">
                <a:solidFill>
                  <a:schemeClr val="tx1"/>
                </a:solidFill>
                <a:latin typeface="Century Gothic" panose="020B0502020202020204" pitchFamily="34" charset="0"/>
                <a:ea typeface="+mj-ea"/>
                <a:cs typeface="+mj-cs"/>
              </a:defRPr>
            </a:lvl1pPr>
          </a:lstStyle>
          <a:p>
            <a:pPr>
              <a:lnSpc>
                <a:spcPct val="100000"/>
              </a:lnSpc>
              <a:spcAft>
                <a:spcPts val="0"/>
              </a:spcAft>
            </a:pPr>
            <a:r>
              <a:rPr lang="fr-FR" sz="1200" b="0" dirty="0">
                <a:solidFill>
                  <a:srgbClr val="B11B39"/>
                </a:solidFill>
                <a:latin typeface="+mn-lt"/>
              </a:rPr>
              <a:t>Aveline CLOITRE</a:t>
            </a:r>
            <a:br>
              <a:rPr lang="fr-FR" sz="1200" b="0" dirty="0">
                <a:solidFill>
                  <a:srgbClr val="B11B39"/>
                </a:solidFill>
                <a:latin typeface="+mn-lt"/>
              </a:rPr>
            </a:br>
            <a:r>
              <a:rPr lang="fr-FR" sz="1200" b="0" dirty="0">
                <a:solidFill>
                  <a:srgbClr val="B11B39"/>
                </a:solidFill>
                <a:latin typeface="+mn-lt"/>
              </a:rPr>
              <a:t>PhD </a:t>
            </a:r>
            <a:r>
              <a:rPr lang="fr-FR" sz="1200" b="0" dirty="0" err="1">
                <a:solidFill>
                  <a:srgbClr val="B11B39"/>
                </a:solidFill>
                <a:latin typeface="+mn-lt"/>
              </a:rPr>
              <a:t>Thesis</a:t>
            </a:r>
            <a:r>
              <a:rPr lang="fr-FR" sz="1200" b="0" dirty="0">
                <a:solidFill>
                  <a:srgbClr val="B11B39"/>
                </a:solidFill>
                <a:latin typeface="+mn-lt"/>
              </a:rPr>
              <a:t>: </a:t>
            </a:r>
            <a:r>
              <a:rPr lang="en-US" sz="1200" b="0" dirty="0">
                <a:solidFill>
                  <a:srgbClr val="B11B39"/>
                </a:solidFill>
                <a:latin typeface="+mn-lt"/>
              </a:rPr>
              <a:t>ENTREPRENEURIAL DYNAMICS IN THE SPACE ECOSYSTEM</a:t>
            </a:r>
          </a:p>
          <a:p>
            <a:pPr>
              <a:lnSpc>
                <a:spcPct val="100000"/>
              </a:lnSpc>
              <a:spcAft>
                <a:spcPts val="0"/>
              </a:spcAft>
            </a:pPr>
            <a:r>
              <a:rPr lang="en-US" sz="1200" b="0" dirty="0">
                <a:solidFill>
                  <a:srgbClr val="B11B39"/>
                </a:solidFill>
                <a:latin typeface="+mn-lt"/>
              </a:rPr>
              <a:t>Doctoral consortium</a:t>
            </a:r>
          </a:p>
          <a:p>
            <a:pPr>
              <a:lnSpc>
                <a:spcPct val="100000"/>
              </a:lnSpc>
            </a:pPr>
            <a:r>
              <a:rPr lang="en-US" sz="1200" b="0" i="1" dirty="0">
                <a:solidFill>
                  <a:srgbClr val="B11B39"/>
                </a:solidFill>
                <a:latin typeface="+mn-lt"/>
              </a:rPr>
              <a:t>CIFEPME Conference, October 2022</a:t>
            </a:r>
            <a:endParaRPr lang="fr-FR" sz="1200" b="0" dirty="0">
              <a:solidFill>
                <a:srgbClr val="B11B39"/>
              </a:solidFill>
              <a:latin typeface="+mn-lt"/>
            </a:endParaRPr>
          </a:p>
        </p:txBody>
      </p:sp>
      <p:graphicFrame>
        <p:nvGraphicFramePr>
          <p:cNvPr id="11" name="Diagramme 10">
            <a:extLst>
              <a:ext uri="{FF2B5EF4-FFF2-40B4-BE49-F238E27FC236}">
                <a16:creationId xmlns:a16="http://schemas.microsoft.com/office/drawing/2014/main" id="{60901479-DB7B-4EE7-EB0E-74F5A433FD45}"/>
              </a:ext>
            </a:extLst>
          </p:cNvPr>
          <p:cNvGraphicFramePr/>
          <p:nvPr/>
        </p:nvGraphicFramePr>
        <p:xfrm>
          <a:off x="0" y="6198577"/>
          <a:ext cx="11616000" cy="6594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Espace réservé du texte 2">
            <a:extLst>
              <a:ext uri="{FF2B5EF4-FFF2-40B4-BE49-F238E27FC236}">
                <a16:creationId xmlns:a16="http://schemas.microsoft.com/office/drawing/2014/main" id="{0B64D27E-95E5-BA9F-B5E9-738CB31F015A}"/>
              </a:ext>
            </a:extLst>
          </p:cNvPr>
          <p:cNvSpPr txBox="1">
            <a:spLocks/>
          </p:cNvSpPr>
          <p:nvPr/>
        </p:nvSpPr>
        <p:spPr>
          <a:xfrm>
            <a:off x="6640942" y="5757059"/>
            <a:ext cx="4975058" cy="529391"/>
          </a:xfrm>
          <a:prstGeom prst="rect">
            <a:avLst/>
          </a:prstGeom>
        </p:spPr>
        <p:txBody>
          <a:bodyPr vert="horz" lIns="180000" tIns="46800" rIns="360000" bIns="45720" rtlCol="0">
            <a:noAutofit/>
          </a:bodyPr>
          <a:lstStyle>
            <a:lvl1pPr marL="0" indent="0" algn="l" defTabSz="914400" rtl="0" eaLnBrk="1" latinLnBrk="0" hangingPunct="1">
              <a:lnSpc>
                <a:spcPts val="3000"/>
              </a:lnSpc>
              <a:spcBef>
                <a:spcPts val="0"/>
              </a:spcBef>
              <a:spcAft>
                <a:spcPts val="1400"/>
              </a:spcAft>
              <a:buFontTx/>
              <a:buNone/>
              <a:defRPr sz="3600" b="1" kern="1200" baseline="0">
                <a:solidFill>
                  <a:srgbClr val="EB4E5F"/>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baseline="0">
                <a:solidFill>
                  <a:schemeClr val="accent2"/>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EB4E5F"/>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200"/>
              </a:spcBef>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542925" indent="-188913"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a:lstStyle>
          <a:p>
            <a:pPr lvl="2" algn="ctr">
              <a:lnSpc>
                <a:spcPts val="3000"/>
              </a:lnSpc>
              <a:spcAft>
                <a:spcPts val="1400"/>
              </a:spcAft>
            </a:pPr>
            <a:r>
              <a:rPr lang="fr-FR" sz="1200" b="0" i="1" dirty="0" err="1">
                <a:solidFill>
                  <a:schemeClr val="tx1"/>
                </a:solidFill>
                <a:latin typeface="Corbel" panose="020B0503020204020204" pitchFamily="34" charset="0"/>
              </a:rPr>
              <a:t>Literature</a:t>
            </a:r>
            <a:r>
              <a:rPr lang="fr-FR" sz="1200" b="0" i="1" dirty="0">
                <a:solidFill>
                  <a:schemeClr val="tx1"/>
                </a:solidFill>
                <a:latin typeface="Corbel" panose="020B0503020204020204" pitchFamily="34" charset="0"/>
              </a:rPr>
              <a:t> </a:t>
            </a:r>
            <a:r>
              <a:rPr lang="fr-FR" sz="1200" b="0" i="1" dirty="0" err="1">
                <a:solidFill>
                  <a:schemeClr val="tx1"/>
                </a:solidFill>
                <a:latin typeface="Corbel" panose="020B0503020204020204" pitchFamily="34" charset="0"/>
              </a:rPr>
              <a:t>review</a:t>
            </a:r>
            <a:r>
              <a:rPr lang="fr-FR" sz="1200" b="0" i="1" dirty="0">
                <a:solidFill>
                  <a:schemeClr val="tx1"/>
                </a:solidFill>
                <a:latin typeface="Corbel" panose="020B0503020204020204" pitchFamily="34" charset="0"/>
              </a:rPr>
              <a:t> of the PhD </a:t>
            </a:r>
            <a:r>
              <a:rPr lang="fr-FR" sz="1200" b="0" i="1" dirty="0" err="1">
                <a:solidFill>
                  <a:schemeClr val="tx1"/>
                </a:solidFill>
                <a:latin typeface="Corbel" panose="020B0503020204020204" pitchFamily="34" charset="0"/>
              </a:rPr>
              <a:t>thesis</a:t>
            </a:r>
            <a:endParaRPr lang="fr-FR" sz="1200" b="0" i="1" dirty="0">
              <a:solidFill>
                <a:schemeClr val="tx1"/>
              </a:solidFill>
              <a:latin typeface="Corbel" panose="020B0503020204020204" pitchFamily="34" charset="0"/>
            </a:endParaRPr>
          </a:p>
        </p:txBody>
      </p:sp>
      <p:graphicFrame>
        <p:nvGraphicFramePr>
          <p:cNvPr id="4" name="Diagramme 3">
            <a:extLst>
              <a:ext uri="{FF2B5EF4-FFF2-40B4-BE49-F238E27FC236}">
                <a16:creationId xmlns:a16="http://schemas.microsoft.com/office/drawing/2014/main" id="{1EFBC8A8-0BAA-0417-F1D6-CFB9C4820070}"/>
              </a:ext>
            </a:extLst>
          </p:cNvPr>
          <p:cNvGraphicFramePr/>
          <p:nvPr>
            <p:extLst>
              <p:ext uri="{D42A27DB-BD31-4B8C-83A1-F6EECF244321}">
                <p14:modId xmlns:p14="http://schemas.microsoft.com/office/powerpoint/2010/main" val="1255473397"/>
              </p:ext>
            </p:extLst>
          </p:nvPr>
        </p:nvGraphicFramePr>
        <p:xfrm>
          <a:off x="5332433" y="985081"/>
          <a:ext cx="6964506" cy="492653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5" name="Image 4">
            <a:extLst>
              <a:ext uri="{FF2B5EF4-FFF2-40B4-BE49-F238E27FC236}">
                <a16:creationId xmlns:a16="http://schemas.microsoft.com/office/drawing/2014/main" id="{BECDF8A9-C618-EE8B-4AE3-8B6A5CFFD7FD}"/>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628103" y="69079"/>
            <a:ext cx="1248489" cy="834455"/>
          </a:xfrm>
          <a:prstGeom prst="rect">
            <a:avLst/>
          </a:prstGeom>
          <a:noFill/>
          <a:ln>
            <a:noFill/>
          </a:ln>
        </p:spPr>
      </p:pic>
    </p:spTree>
    <p:extLst>
      <p:ext uri="{BB962C8B-B14F-4D97-AF65-F5344CB8AC3E}">
        <p14:creationId xmlns:p14="http://schemas.microsoft.com/office/powerpoint/2010/main" val="4025109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A106E53-E7A8-1247-9799-A6026C26C75E}"/>
              </a:ext>
            </a:extLst>
          </p:cNvPr>
          <p:cNvSpPr>
            <a:spLocks noGrp="1"/>
          </p:cNvSpPr>
          <p:nvPr>
            <p:ph type="body" sz="quarter" idx="13"/>
          </p:nvPr>
        </p:nvSpPr>
        <p:spPr>
          <a:xfrm>
            <a:off x="685800" y="1384183"/>
            <a:ext cx="10930200" cy="555453"/>
          </a:xfrm>
        </p:spPr>
        <p:txBody>
          <a:bodyPr/>
          <a:lstStyle/>
          <a:p>
            <a:pPr lvl="2">
              <a:lnSpc>
                <a:spcPts val="3000"/>
              </a:lnSpc>
              <a:spcAft>
                <a:spcPts val="1400"/>
              </a:spcAft>
            </a:pPr>
            <a:r>
              <a:rPr lang="fr-FR" dirty="0" err="1">
                <a:solidFill>
                  <a:srgbClr val="C00000"/>
                </a:solidFill>
              </a:rPr>
              <a:t>ESOs</a:t>
            </a:r>
            <a:r>
              <a:rPr lang="fr-FR" dirty="0">
                <a:solidFill>
                  <a:srgbClr val="C00000"/>
                </a:solidFill>
              </a:rPr>
              <a:t> in </a:t>
            </a:r>
            <a:r>
              <a:rPr lang="fr-FR" dirty="0" err="1">
                <a:solidFill>
                  <a:srgbClr val="C00000"/>
                </a:solidFill>
              </a:rPr>
              <a:t>EEs</a:t>
            </a:r>
            <a:endParaRPr lang="fr-FR" dirty="0">
              <a:solidFill>
                <a:srgbClr val="C00000"/>
              </a:solidFill>
            </a:endParaRPr>
          </a:p>
        </p:txBody>
      </p:sp>
      <p:sp>
        <p:nvSpPr>
          <p:cNvPr id="6" name="Espace réservé du numéro de diapositive 5">
            <a:extLst>
              <a:ext uri="{FF2B5EF4-FFF2-40B4-BE49-F238E27FC236}">
                <a16:creationId xmlns:a16="http://schemas.microsoft.com/office/drawing/2014/main" id="{5516F106-689E-544B-881D-2719C9D93053}"/>
              </a:ext>
            </a:extLst>
          </p:cNvPr>
          <p:cNvSpPr>
            <a:spLocks noGrp="1"/>
          </p:cNvSpPr>
          <p:nvPr>
            <p:ph type="sldNum" sz="quarter" idx="16"/>
          </p:nvPr>
        </p:nvSpPr>
        <p:spPr/>
        <p:txBody>
          <a:bodyPr/>
          <a:lstStyle/>
          <a:p>
            <a:fld id="{2B623574-9FE8-49F6-A313-28ADE217C817}" type="slidenum">
              <a:rPr lang="fr-FR" smtClean="0"/>
              <a:pPr/>
              <a:t>9</a:t>
            </a:fld>
            <a:endParaRPr lang="fr-FR"/>
          </a:p>
        </p:txBody>
      </p:sp>
      <p:sp>
        <p:nvSpPr>
          <p:cNvPr id="9" name="Rectangle 8">
            <a:extLst>
              <a:ext uri="{FF2B5EF4-FFF2-40B4-BE49-F238E27FC236}">
                <a16:creationId xmlns:a16="http://schemas.microsoft.com/office/drawing/2014/main" id="{D4723CA4-96DC-4E98-BE37-55C2ACED9953}"/>
              </a:ext>
            </a:extLst>
          </p:cNvPr>
          <p:cNvSpPr/>
          <p:nvPr/>
        </p:nvSpPr>
        <p:spPr>
          <a:xfrm>
            <a:off x="9808464" y="0"/>
            <a:ext cx="2383536" cy="920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Image 13">
            <a:extLst>
              <a:ext uri="{FF2B5EF4-FFF2-40B4-BE49-F238E27FC236}">
                <a16:creationId xmlns:a16="http://schemas.microsoft.com/office/drawing/2014/main" id="{B7AFABD8-5B36-3EA8-A176-5228C24A0EC4}"/>
              </a:ext>
            </a:extLst>
          </p:cNvPr>
          <p:cNvPicPr>
            <a:picLocks noChangeAspect="1"/>
          </p:cNvPicPr>
          <p:nvPr/>
        </p:nvPicPr>
        <p:blipFill rotWithShape="1">
          <a:blip r:embed="rId2">
            <a:extLst>
              <a:ext uri="{28A0092B-C50C-407E-A947-70E740481C1C}">
                <a14:useLocalDpi xmlns:a14="http://schemas.microsoft.com/office/drawing/2010/main" val="0"/>
              </a:ext>
            </a:extLst>
          </a:blip>
          <a:srcRect r="60691"/>
          <a:stretch/>
        </p:blipFill>
        <p:spPr>
          <a:xfrm>
            <a:off x="7932277" y="101854"/>
            <a:ext cx="2476689" cy="768903"/>
          </a:xfrm>
          <a:prstGeom prst="rect">
            <a:avLst/>
          </a:prstGeom>
        </p:spPr>
      </p:pic>
      <p:pic>
        <p:nvPicPr>
          <p:cNvPr id="15" name="Image 14" descr="Une image contenant texte, clipart&#10;&#10;Description générée automatiquement">
            <a:extLst>
              <a:ext uri="{FF2B5EF4-FFF2-40B4-BE49-F238E27FC236}">
                <a16:creationId xmlns:a16="http://schemas.microsoft.com/office/drawing/2014/main" id="{82212A08-1108-5E24-1216-1C6A06F538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8966" y="69079"/>
            <a:ext cx="1671664" cy="834455"/>
          </a:xfrm>
          <a:prstGeom prst="rect">
            <a:avLst/>
          </a:prstGeom>
        </p:spPr>
      </p:pic>
      <p:sp>
        <p:nvSpPr>
          <p:cNvPr id="10" name="Espace réservé du texte 2">
            <a:extLst>
              <a:ext uri="{FF2B5EF4-FFF2-40B4-BE49-F238E27FC236}">
                <a16:creationId xmlns:a16="http://schemas.microsoft.com/office/drawing/2014/main" id="{9F226E9F-93E0-A69A-2CCE-953157913C1D}"/>
              </a:ext>
            </a:extLst>
          </p:cNvPr>
          <p:cNvSpPr txBox="1">
            <a:spLocks/>
          </p:cNvSpPr>
          <p:nvPr/>
        </p:nvSpPr>
        <p:spPr>
          <a:xfrm>
            <a:off x="683535" y="2099945"/>
            <a:ext cx="4975058" cy="4211673"/>
          </a:xfrm>
          <a:prstGeom prst="rect">
            <a:avLst/>
          </a:prstGeom>
        </p:spPr>
        <p:txBody>
          <a:bodyPr vert="horz" lIns="180000" tIns="46800" rIns="360000" bIns="45720" rtlCol="0">
            <a:noAutofit/>
          </a:bodyPr>
          <a:lstStyle>
            <a:lvl1pPr marL="0" indent="0" algn="l" defTabSz="914400" rtl="0" eaLnBrk="1" latinLnBrk="0" hangingPunct="1">
              <a:lnSpc>
                <a:spcPts val="3000"/>
              </a:lnSpc>
              <a:spcBef>
                <a:spcPts val="0"/>
              </a:spcBef>
              <a:spcAft>
                <a:spcPts val="1400"/>
              </a:spcAft>
              <a:buFontTx/>
              <a:buNone/>
              <a:defRPr sz="3600" b="1" kern="1200" baseline="0">
                <a:solidFill>
                  <a:srgbClr val="EB4E5F"/>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baseline="0">
                <a:solidFill>
                  <a:schemeClr val="accent2"/>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EB4E5F"/>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200"/>
              </a:spcBef>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542925" indent="-188913"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a:lstStyle>
          <a:p>
            <a:pPr marL="342900" indent="-342900">
              <a:lnSpc>
                <a:spcPct val="100000"/>
              </a:lnSpc>
              <a:buFont typeface="Arial" panose="020B0604020202020204" pitchFamily="34" charset="0"/>
              <a:buChar char="•"/>
            </a:pPr>
            <a:r>
              <a:rPr lang="en-US" sz="2000" b="0" dirty="0">
                <a:solidFill>
                  <a:schemeClr val="tx1"/>
                </a:solidFill>
                <a:latin typeface="Corbel" panose="020B0503020204020204" pitchFamily="34" charset="0"/>
              </a:rPr>
              <a:t>ESOs play a major role in fostering entrepreneurial dynamics in EEs, especially during their emergence phase</a:t>
            </a:r>
          </a:p>
          <a:p>
            <a:pPr marL="342900" indent="-342900">
              <a:lnSpc>
                <a:spcPct val="100000"/>
              </a:lnSpc>
              <a:buFont typeface="Arial" panose="020B0604020202020204" pitchFamily="34" charset="0"/>
              <a:buChar char="•"/>
            </a:pPr>
            <a:r>
              <a:rPr lang="en-US" sz="2000" b="0" dirty="0">
                <a:solidFill>
                  <a:schemeClr val="tx1"/>
                </a:solidFill>
                <a:latin typeface="Corbel" panose="020B0503020204020204" pitchFamily="34" charset="0"/>
              </a:rPr>
              <a:t>Better understanding of ESOs’ role within the Q/Q helix model by focusing on institutions when socio-environmental issues appear in EEs</a:t>
            </a:r>
          </a:p>
        </p:txBody>
      </p:sp>
      <p:sp>
        <p:nvSpPr>
          <p:cNvPr id="8" name="Titre 1">
            <a:extLst>
              <a:ext uri="{FF2B5EF4-FFF2-40B4-BE49-F238E27FC236}">
                <a16:creationId xmlns:a16="http://schemas.microsoft.com/office/drawing/2014/main" id="{1C0D4FDF-CF25-5394-57A5-352C0884D2FC}"/>
              </a:ext>
            </a:extLst>
          </p:cNvPr>
          <p:cNvSpPr txBox="1">
            <a:spLocks/>
          </p:cNvSpPr>
          <p:nvPr/>
        </p:nvSpPr>
        <p:spPr>
          <a:xfrm>
            <a:off x="423116" y="69079"/>
            <a:ext cx="7397791" cy="1084149"/>
          </a:xfrm>
          <a:prstGeom prst="rect">
            <a:avLst/>
          </a:prstGeom>
        </p:spPr>
        <p:txBody>
          <a:bodyPr/>
          <a:lstStyle>
            <a:lvl1pPr algn="l" defTabSz="914400" rtl="0" eaLnBrk="1" fontAlgn="t" latinLnBrk="0" hangingPunct="1">
              <a:lnSpc>
                <a:spcPts val="3000"/>
              </a:lnSpc>
              <a:spcBef>
                <a:spcPct val="0"/>
              </a:spcBef>
              <a:spcAft>
                <a:spcPts val="1400"/>
              </a:spcAft>
              <a:buNone/>
              <a:defRPr sz="3000" b="1" i="0" kern="1200" baseline="0">
                <a:solidFill>
                  <a:schemeClr val="tx1"/>
                </a:solidFill>
                <a:latin typeface="Century Gothic" panose="020B0502020202020204" pitchFamily="34" charset="0"/>
                <a:ea typeface="+mj-ea"/>
                <a:cs typeface="+mj-cs"/>
              </a:defRPr>
            </a:lvl1pPr>
          </a:lstStyle>
          <a:p>
            <a:pPr>
              <a:lnSpc>
                <a:spcPct val="100000"/>
              </a:lnSpc>
              <a:spcAft>
                <a:spcPts val="0"/>
              </a:spcAft>
            </a:pPr>
            <a:r>
              <a:rPr lang="fr-FR" sz="1200" b="0" dirty="0">
                <a:solidFill>
                  <a:srgbClr val="B11B39"/>
                </a:solidFill>
                <a:latin typeface="+mn-lt"/>
              </a:rPr>
              <a:t>Aveline CLOITRE</a:t>
            </a:r>
            <a:br>
              <a:rPr lang="fr-FR" sz="1200" b="0" dirty="0">
                <a:solidFill>
                  <a:srgbClr val="B11B39"/>
                </a:solidFill>
                <a:latin typeface="+mn-lt"/>
              </a:rPr>
            </a:br>
            <a:r>
              <a:rPr lang="fr-FR" sz="1200" b="0" dirty="0">
                <a:solidFill>
                  <a:srgbClr val="B11B39"/>
                </a:solidFill>
                <a:latin typeface="+mn-lt"/>
              </a:rPr>
              <a:t>PhD </a:t>
            </a:r>
            <a:r>
              <a:rPr lang="fr-FR" sz="1200" b="0" dirty="0" err="1">
                <a:solidFill>
                  <a:srgbClr val="B11B39"/>
                </a:solidFill>
                <a:latin typeface="+mn-lt"/>
              </a:rPr>
              <a:t>Thesis</a:t>
            </a:r>
            <a:r>
              <a:rPr lang="fr-FR" sz="1200" b="0" dirty="0">
                <a:solidFill>
                  <a:srgbClr val="B11B39"/>
                </a:solidFill>
                <a:latin typeface="+mn-lt"/>
              </a:rPr>
              <a:t>: </a:t>
            </a:r>
            <a:r>
              <a:rPr lang="en-US" sz="1200" b="0" dirty="0">
                <a:solidFill>
                  <a:srgbClr val="B11B39"/>
                </a:solidFill>
                <a:latin typeface="+mn-lt"/>
              </a:rPr>
              <a:t>ENTREPRENEURIAL DYNAMICS IN THE SPACE ECOSYSTEM</a:t>
            </a:r>
          </a:p>
          <a:p>
            <a:pPr>
              <a:lnSpc>
                <a:spcPct val="100000"/>
              </a:lnSpc>
              <a:spcAft>
                <a:spcPts val="0"/>
              </a:spcAft>
            </a:pPr>
            <a:r>
              <a:rPr lang="en-US" sz="1200" b="0" dirty="0">
                <a:solidFill>
                  <a:srgbClr val="B11B39"/>
                </a:solidFill>
                <a:latin typeface="+mn-lt"/>
              </a:rPr>
              <a:t>Doctoral consortium</a:t>
            </a:r>
          </a:p>
          <a:p>
            <a:pPr>
              <a:lnSpc>
                <a:spcPct val="100000"/>
              </a:lnSpc>
            </a:pPr>
            <a:r>
              <a:rPr lang="en-US" sz="1200" b="0" i="1" dirty="0">
                <a:solidFill>
                  <a:srgbClr val="B11B39"/>
                </a:solidFill>
                <a:latin typeface="+mn-lt"/>
              </a:rPr>
              <a:t>CIFEPME Conference, October 2022</a:t>
            </a:r>
            <a:endParaRPr lang="fr-FR" sz="1200" b="0" dirty="0">
              <a:solidFill>
                <a:srgbClr val="B11B39"/>
              </a:solidFill>
              <a:latin typeface="+mn-lt"/>
            </a:endParaRPr>
          </a:p>
        </p:txBody>
      </p:sp>
      <p:graphicFrame>
        <p:nvGraphicFramePr>
          <p:cNvPr id="11" name="Diagramme 10">
            <a:extLst>
              <a:ext uri="{FF2B5EF4-FFF2-40B4-BE49-F238E27FC236}">
                <a16:creationId xmlns:a16="http://schemas.microsoft.com/office/drawing/2014/main" id="{60901479-DB7B-4EE7-EB0E-74F5A433FD45}"/>
              </a:ext>
            </a:extLst>
          </p:cNvPr>
          <p:cNvGraphicFramePr/>
          <p:nvPr/>
        </p:nvGraphicFramePr>
        <p:xfrm>
          <a:off x="0" y="6198577"/>
          <a:ext cx="11616000" cy="6594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Espace réservé du texte 2">
            <a:extLst>
              <a:ext uri="{FF2B5EF4-FFF2-40B4-BE49-F238E27FC236}">
                <a16:creationId xmlns:a16="http://schemas.microsoft.com/office/drawing/2014/main" id="{0B64D27E-95E5-BA9F-B5E9-738CB31F015A}"/>
              </a:ext>
            </a:extLst>
          </p:cNvPr>
          <p:cNvSpPr txBox="1">
            <a:spLocks/>
          </p:cNvSpPr>
          <p:nvPr/>
        </p:nvSpPr>
        <p:spPr>
          <a:xfrm>
            <a:off x="6640942" y="5757059"/>
            <a:ext cx="4975058" cy="529391"/>
          </a:xfrm>
          <a:prstGeom prst="rect">
            <a:avLst/>
          </a:prstGeom>
        </p:spPr>
        <p:txBody>
          <a:bodyPr vert="horz" lIns="180000" tIns="46800" rIns="360000" bIns="45720" rtlCol="0">
            <a:noAutofit/>
          </a:bodyPr>
          <a:lstStyle>
            <a:lvl1pPr marL="0" indent="0" algn="l" defTabSz="914400" rtl="0" eaLnBrk="1" latinLnBrk="0" hangingPunct="1">
              <a:lnSpc>
                <a:spcPts val="3000"/>
              </a:lnSpc>
              <a:spcBef>
                <a:spcPts val="0"/>
              </a:spcBef>
              <a:spcAft>
                <a:spcPts val="1400"/>
              </a:spcAft>
              <a:buFontTx/>
              <a:buNone/>
              <a:defRPr sz="3600" b="1" kern="1200" baseline="0">
                <a:solidFill>
                  <a:srgbClr val="EB4E5F"/>
                </a:solidFill>
                <a:latin typeface="+mn-lt"/>
                <a:ea typeface="+mn-ea"/>
                <a:cs typeface="+mn-cs"/>
              </a:defRPr>
            </a:lvl1pPr>
            <a:lvl2pPr marL="0" indent="0" algn="l" defTabSz="914400" rtl="0" eaLnBrk="1" latinLnBrk="0" hangingPunct="1">
              <a:lnSpc>
                <a:spcPts val="2300"/>
              </a:lnSpc>
              <a:spcBef>
                <a:spcPts val="0"/>
              </a:spcBef>
              <a:spcAft>
                <a:spcPts val="1400"/>
              </a:spcAft>
              <a:buFontTx/>
              <a:buNone/>
              <a:defRPr sz="2300" b="1" kern="1200">
                <a:solidFill>
                  <a:schemeClr val="tx1"/>
                </a:solidFill>
                <a:latin typeface="+mn-lt"/>
                <a:ea typeface="+mn-ea"/>
                <a:cs typeface="+mn-cs"/>
              </a:defRPr>
            </a:lvl2pPr>
            <a:lvl3pPr marL="0" indent="0" algn="l" defTabSz="914400" rtl="0" eaLnBrk="1" latinLnBrk="0" hangingPunct="1">
              <a:lnSpc>
                <a:spcPts val="2200"/>
              </a:lnSpc>
              <a:spcBef>
                <a:spcPts val="0"/>
              </a:spcBef>
              <a:spcAft>
                <a:spcPts val="800"/>
              </a:spcAft>
              <a:buFontTx/>
              <a:buNone/>
              <a:defRPr sz="2000" b="1" kern="1200" baseline="0">
                <a:solidFill>
                  <a:schemeClr val="accent2"/>
                </a:solidFill>
                <a:latin typeface="+mn-lt"/>
                <a:ea typeface="+mn-ea"/>
                <a:cs typeface="+mn-cs"/>
              </a:defRPr>
            </a:lvl3pPr>
            <a:lvl4pPr marL="0" indent="0" algn="l" defTabSz="914400" rtl="0" eaLnBrk="1" latinLnBrk="0" hangingPunct="1">
              <a:lnSpc>
                <a:spcPts val="2000"/>
              </a:lnSpc>
              <a:spcBef>
                <a:spcPts val="600"/>
              </a:spcBef>
              <a:spcAft>
                <a:spcPts val="600"/>
              </a:spcAft>
              <a:buFontTx/>
              <a:buNone/>
              <a:defRPr sz="1800" b="1" kern="1200">
                <a:solidFill>
                  <a:srgbClr val="EB4E5F"/>
                </a:solidFill>
                <a:latin typeface="+mn-lt"/>
                <a:ea typeface="+mn-ea"/>
                <a:cs typeface="+mn-cs"/>
              </a:defRPr>
            </a:lvl4pPr>
            <a:lvl5pPr marL="0" indent="0" algn="l" defTabSz="914400" rtl="0" eaLnBrk="1" latinLnBrk="0" hangingPunct="1">
              <a:lnSpc>
                <a:spcPts val="1900"/>
              </a:lnSpc>
              <a:spcBef>
                <a:spcPts val="1800"/>
              </a:spcBef>
              <a:spcAft>
                <a:spcPts val="200"/>
              </a:spcAft>
              <a:buFontTx/>
              <a:buNone/>
              <a:defRPr sz="1600" b="1" kern="1200">
                <a:solidFill>
                  <a:schemeClr val="tx1"/>
                </a:solidFill>
                <a:latin typeface="+mn-lt"/>
                <a:ea typeface="+mn-ea"/>
                <a:cs typeface="+mn-cs"/>
              </a:defRPr>
            </a:lvl5pPr>
            <a:lvl6pPr marL="0" indent="0" algn="l" defTabSz="914400" rtl="0" eaLnBrk="1" latinLnBrk="0" hangingPunct="1">
              <a:lnSpc>
                <a:spcPts val="1200"/>
              </a:lnSpc>
              <a:spcBef>
                <a:spcPts val="600"/>
              </a:spcBef>
              <a:spcAft>
                <a:spcPts val="600"/>
              </a:spcAft>
              <a:buFontTx/>
              <a:buNone/>
              <a:defRPr sz="1130" b="1" kern="1200">
                <a:solidFill>
                  <a:schemeClr val="tx1"/>
                </a:solidFill>
                <a:latin typeface="+mn-lt"/>
                <a:ea typeface="+mn-ea"/>
                <a:cs typeface="+mn-cs"/>
              </a:defRPr>
            </a:lvl6pPr>
            <a:lvl7pPr marL="0" indent="0" algn="l" defTabSz="914400" rtl="0" eaLnBrk="1" latinLnBrk="0" hangingPunct="1">
              <a:lnSpc>
                <a:spcPts val="2100"/>
              </a:lnSpc>
              <a:spcBef>
                <a:spcPts val="1200"/>
              </a:spcBef>
              <a:buFontTx/>
              <a:buNone/>
              <a:defRPr sz="1800" kern="1200">
                <a:solidFill>
                  <a:schemeClr val="tx1"/>
                </a:solidFill>
                <a:latin typeface="Corbel" panose="020B0503020204020204" pitchFamily="34" charset="0"/>
                <a:ea typeface="+mn-ea"/>
                <a:cs typeface="+mn-cs"/>
              </a:defRPr>
            </a:lvl7pPr>
            <a:lvl8pPr marL="176213" indent="-176213" algn="l" defTabSz="914400" rtl="0" eaLnBrk="1" latinLnBrk="0" hangingPunct="1">
              <a:lnSpc>
                <a:spcPts val="2100"/>
              </a:lnSpc>
              <a:spcBef>
                <a:spcPts val="800"/>
              </a:spcBef>
              <a:buClr>
                <a:srgbClr val="EB4E5F"/>
              </a:buClr>
              <a:buFont typeface="Arial" panose="020B0604020202020204" pitchFamily="34" charset="0"/>
              <a:buChar char="•"/>
              <a:defRPr sz="1800" kern="1200">
                <a:solidFill>
                  <a:schemeClr val="tx1"/>
                </a:solidFill>
                <a:latin typeface="Corbel" panose="020B0503020204020204" pitchFamily="34" charset="0"/>
                <a:ea typeface="+mn-ea"/>
                <a:cs typeface="+mn-cs"/>
              </a:defRPr>
            </a:lvl8pPr>
            <a:lvl9pPr marL="542925" indent="-188913" algn="l" defTabSz="914400" rtl="0" eaLnBrk="1" latinLnBrk="0" hangingPunct="1">
              <a:lnSpc>
                <a:spcPts val="2100"/>
              </a:lnSpc>
              <a:spcBef>
                <a:spcPts val="0"/>
              </a:spcBef>
              <a:buFont typeface="Arial" panose="020B0604020202020204" pitchFamily="34" charset="0"/>
              <a:buChar char="•"/>
              <a:defRPr sz="1800" kern="1200">
                <a:solidFill>
                  <a:schemeClr val="tx1"/>
                </a:solidFill>
                <a:latin typeface="Corbel" panose="020B0503020204020204" pitchFamily="34" charset="0"/>
                <a:ea typeface="+mn-ea"/>
                <a:cs typeface="+mn-cs"/>
              </a:defRPr>
            </a:lvl9pPr>
          </a:lstStyle>
          <a:p>
            <a:pPr lvl="2" algn="ctr">
              <a:lnSpc>
                <a:spcPts val="3000"/>
              </a:lnSpc>
              <a:spcAft>
                <a:spcPts val="1400"/>
              </a:spcAft>
            </a:pPr>
            <a:r>
              <a:rPr lang="fr-FR" sz="1200" b="0" i="1" dirty="0" err="1">
                <a:solidFill>
                  <a:schemeClr val="tx1"/>
                </a:solidFill>
                <a:latin typeface="Corbel" panose="020B0503020204020204" pitchFamily="34" charset="0"/>
              </a:rPr>
              <a:t>Literature</a:t>
            </a:r>
            <a:r>
              <a:rPr lang="fr-FR" sz="1200" b="0" i="1" dirty="0">
                <a:solidFill>
                  <a:schemeClr val="tx1"/>
                </a:solidFill>
                <a:latin typeface="Corbel" panose="020B0503020204020204" pitchFamily="34" charset="0"/>
              </a:rPr>
              <a:t> </a:t>
            </a:r>
            <a:r>
              <a:rPr lang="fr-FR" sz="1200" b="0" i="1" dirty="0" err="1">
                <a:solidFill>
                  <a:schemeClr val="tx1"/>
                </a:solidFill>
                <a:latin typeface="Corbel" panose="020B0503020204020204" pitchFamily="34" charset="0"/>
              </a:rPr>
              <a:t>review</a:t>
            </a:r>
            <a:r>
              <a:rPr lang="fr-FR" sz="1200" b="0" i="1" dirty="0">
                <a:solidFill>
                  <a:schemeClr val="tx1"/>
                </a:solidFill>
                <a:latin typeface="Corbel" panose="020B0503020204020204" pitchFamily="34" charset="0"/>
              </a:rPr>
              <a:t> of the PhD </a:t>
            </a:r>
            <a:r>
              <a:rPr lang="fr-FR" sz="1200" b="0" i="1" dirty="0" err="1">
                <a:solidFill>
                  <a:schemeClr val="tx1"/>
                </a:solidFill>
                <a:latin typeface="Corbel" panose="020B0503020204020204" pitchFamily="34" charset="0"/>
              </a:rPr>
              <a:t>thesis</a:t>
            </a:r>
            <a:endParaRPr lang="fr-FR" sz="1200" b="0" i="1" dirty="0">
              <a:solidFill>
                <a:schemeClr val="tx1"/>
              </a:solidFill>
              <a:latin typeface="Corbel" panose="020B0503020204020204" pitchFamily="34" charset="0"/>
            </a:endParaRPr>
          </a:p>
        </p:txBody>
      </p:sp>
      <p:graphicFrame>
        <p:nvGraphicFramePr>
          <p:cNvPr id="4" name="Diagramme 3">
            <a:extLst>
              <a:ext uri="{FF2B5EF4-FFF2-40B4-BE49-F238E27FC236}">
                <a16:creationId xmlns:a16="http://schemas.microsoft.com/office/drawing/2014/main" id="{1EFBC8A8-0BAA-0417-F1D6-CFB9C4820070}"/>
              </a:ext>
            </a:extLst>
          </p:cNvPr>
          <p:cNvGraphicFramePr/>
          <p:nvPr>
            <p:extLst>
              <p:ext uri="{D42A27DB-BD31-4B8C-83A1-F6EECF244321}">
                <p14:modId xmlns:p14="http://schemas.microsoft.com/office/powerpoint/2010/main" val="2223265157"/>
              </p:ext>
            </p:extLst>
          </p:nvPr>
        </p:nvGraphicFramePr>
        <p:xfrm>
          <a:off x="5332433" y="985081"/>
          <a:ext cx="6964506" cy="492653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2" name="Image 1">
            <a:extLst>
              <a:ext uri="{FF2B5EF4-FFF2-40B4-BE49-F238E27FC236}">
                <a16:creationId xmlns:a16="http://schemas.microsoft.com/office/drawing/2014/main" id="{4B5B6C06-0898-688B-FAEC-6EF7E53429B4}"/>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628103" y="69079"/>
            <a:ext cx="1248489" cy="834455"/>
          </a:xfrm>
          <a:prstGeom prst="rect">
            <a:avLst/>
          </a:prstGeom>
          <a:noFill/>
          <a:ln>
            <a:noFill/>
          </a:ln>
        </p:spPr>
      </p:pic>
    </p:spTree>
    <p:extLst>
      <p:ext uri="{BB962C8B-B14F-4D97-AF65-F5344CB8AC3E}">
        <p14:creationId xmlns:p14="http://schemas.microsoft.com/office/powerpoint/2010/main" val="696762341"/>
      </p:ext>
    </p:extLst>
  </p:cSld>
  <p:clrMapOvr>
    <a:masterClrMapping/>
  </p:clrMapOvr>
</p:sld>
</file>

<file path=ppt/theme/theme1.xml><?xml version="1.0" encoding="utf-8"?>
<a:theme xmlns:a="http://schemas.openxmlformats.org/drawingml/2006/main" name="Pages de textes">
  <a:themeElements>
    <a:clrScheme name="TBS">
      <a:dk1>
        <a:srgbClr val="000000"/>
      </a:dk1>
      <a:lt1>
        <a:srgbClr val="FFFFFF"/>
      </a:lt1>
      <a:dk2>
        <a:srgbClr val="8A2448"/>
      </a:dk2>
      <a:lt2>
        <a:srgbClr val="E7E6E6"/>
      </a:lt2>
      <a:accent1>
        <a:srgbClr val="863245"/>
      </a:accent1>
      <a:accent2>
        <a:srgbClr val="EA4E5F"/>
      </a:accent2>
      <a:accent3>
        <a:srgbClr val="B01B39"/>
      </a:accent3>
      <a:accent4>
        <a:srgbClr val="FFED37"/>
      </a:accent4>
      <a:accent5>
        <a:srgbClr val="E8B21F"/>
      </a:accent5>
      <a:accent6>
        <a:srgbClr val="AA3D63"/>
      </a:accent6>
      <a:hlink>
        <a:srgbClr val="483E8D"/>
      </a:hlink>
      <a:folHlink>
        <a:srgbClr val="EA4E5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8" id="{8A4BE948-CA63-9647-8282-B1F668A25424}" vid="{5C9B4A0A-9BAB-4542-89C5-E54ABD5D31B1}"/>
    </a:ext>
  </a:extLst>
</a:theme>
</file>

<file path=ppt/theme/theme2.xml><?xml version="1.0" encoding="utf-8"?>
<a:theme xmlns:a="http://schemas.openxmlformats.org/drawingml/2006/main" name="Intercalaires IMPRESSION">
  <a:themeElements>
    <a:clrScheme name="TBS">
      <a:dk1>
        <a:srgbClr val="000000"/>
      </a:dk1>
      <a:lt1>
        <a:srgbClr val="FFFFFF"/>
      </a:lt1>
      <a:dk2>
        <a:srgbClr val="8A2448"/>
      </a:dk2>
      <a:lt2>
        <a:srgbClr val="E7E6E6"/>
      </a:lt2>
      <a:accent1>
        <a:srgbClr val="863245"/>
      </a:accent1>
      <a:accent2>
        <a:srgbClr val="EA4E5F"/>
      </a:accent2>
      <a:accent3>
        <a:srgbClr val="B01B39"/>
      </a:accent3>
      <a:accent4>
        <a:srgbClr val="FFED37"/>
      </a:accent4>
      <a:accent5>
        <a:srgbClr val="E8B21F"/>
      </a:accent5>
      <a:accent6>
        <a:srgbClr val="AA3D63"/>
      </a:accent6>
      <a:hlink>
        <a:srgbClr val="483E8D"/>
      </a:hlink>
      <a:folHlink>
        <a:srgbClr val="EA4E5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8" id="{8A4BE948-CA63-9647-8282-B1F668A25424}" vid="{2DD7CB4A-C1CB-EB49-8855-E4F86F955341}"/>
    </a:ext>
  </a:extLst>
</a:theme>
</file>

<file path=ppt/theme/theme3.xml><?xml version="1.0" encoding="utf-8"?>
<a:theme xmlns:a="http://schemas.openxmlformats.org/drawingml/2006/main" name="Intercalaires PROJECTION">
  <a:themeElements>
    <a:clrScheme name="TBS">
      <a:dk1>
        <a:srgbClr val="000000"/>
      </a:dk1>
      <a:lt1>
        <a:srgbClr val="FFFFFF"/>
      </a:lt1>
      <a:dk2>
        <a:srgbClr val="8A2448"/>
      </a:dk2>
      <a:lt2>
        <a:srgbClr val="E7E6E6"/>
      </a:lt2>
      <a:accent1>
        <a:srgbClr val="863245"/>
      </a:accent1>
      <a:accent2>
        <a:srgbClr val="EA4E5F"/>
      </a:accent2>
      <a:accent3>
        <a:srgbClr val="B01B39"/>
      </a:accent3>
      <a:accent4>
        <a:srgbClr val="FFED37"/>
      </a:accent4>
      <a:accent5>
        <a:srgbClr val="E8B21F"/>
      </a:accent5>
      <a:accent6>
        <a:srgbClr val="AA3D63"/>
      </a:accent6>
      <a:hlink>
        <a:srgbClr val="483E8D"/>
      </a:hlink>
      <a:folHlink>
        <a:srgbClr val="EA4E5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8" id="{8A4BE948-CA63-9647-8282-B1F668A25424}" vid="{18E03D1B-FFCD-DC4E-A556-86A75499D815}"/>
    </a:ext>
  </a:extLst>
</a:theme>
</file>

<file path=ppt/theme/theme4.xml><?xml version="1.0" encoding="utf-8"?>
<a:theme xmlns:a="http://schemas.openxmlformats.org/drawingml/2006/main" name="Intercalaires PROJECTION suite">
  <a:themeElements>
    <a:clrScheme name="TBS">
      <a:dk1>
        <a:srgbClr val="000000"/>
      </a:dk1>
      <a:lt1>
        <a:srgbClr val="FFFFFF"/>
      </a:lt1>
      <a:dk2>
        <a:srgbClr val="8A2448"/>
      </a:dk2>
      <a:lt2>
        <a:srgbClr val="E7E6E6"/>
      </a:lt2>
      <a:accent1>
        <a:srgbClr val="863245"/>
      </a:accent1>
      <a:accent2>
        <a:srgbClr val="EA4E5F"/>
      </a:accent2>
      <a:accent3>
        <a:srgbClr val="B01B39"/>
      </a:accent3>
      <a:accent4>
        <a:srgbClr val="FFED37"/>
      </a:accent4>
      <a:accent5>
        <a:srgbClr val="E8B21F"/>
      </a:accent5>
      <a:accent6>
        <a:srgbClr val="AA3D63"/>
      </a:accent6>
      <a:hlink>
        <a:srgbClr val="483E8D"/>
      </a:hlink>
      <a:folHlink>
        <a:srgbClr val="EA4E5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8" id="{8A4BE948-CA63-9647-8282-B1F668A25424}" vid="{0066410E-7979-A54C-A6D9-0C9C023519F4}"/>
    </a:ext>
  </a:extLst>
</a:theme>
</file>

<file path=ppt/theme/theme5.xml><?xml version="1.0" encoding="utf-8"?>
<a:theme xmlns:a="http://schemas.openxmlformats.org/drawingml/2006/main" name="Intro / Outr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8" id="{8A4BE948-CA63-9647-8282-B1F668A25424}" vid="{23158317-75A9-674D-A9D3-B4B84E779F78}"/>
    </a:ext>
  </a:extLst>
</a:theme>
</file>

<file path=ppt/theme/theme6.xml><?xml version="1.0" encoding="utf-8"?>
<a:theme xmlns:a="http://schemas.openxmlformats.org/drawingml/2006/main" name="Thank You">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8" id="{8A4BE948-CA63-9647-8282-B1F668A25424}" vid="{482079A4-B6FD-774D-BBBD-D2A4C5AAF208}"/>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GAB PPT 16-9 - generique TBS</Template>
  <TotalTime>12851</TotalTime>
  <Words>2333</Words>
  <Application>Microsoft Office PowerPoint</Application>
  <PresentationFormat>Grand écran</PresentationFormat>
  <Paragraphs>390</Paragraphs>
  <Slides>27</Slides>
  <Notes>5</Notes>
  <HiddenSlides>0</HiddenSlides>
  <MMClips>0</MMClips>
  <ScaleCrop>false</ScaleCrop>
  <HeadingPairs>
    <vt:vector size="6" baseType="variant">
      <vt:variant>
        <vt:lpstr>Polices utilisées</vt:lpstr>
      </vt:variant>
      <vt:variant>
        <vt:i4>6</vt:i4>
      </vt:variant>
      <vt:variant>
        <vt:lpstr>Thème</vt:lpstr>
      </vt:variant>
      <vt:variant>
        <vt:i4>6</vt:i4>
      </vt:variant>
      <vt:variant>
        <vt:lpstr>Titres des diapositives</vt:lpstr>
      </vt:variant>
      <vt:variant>
        <vt:i4>27</vt:i4>
      </vt:variant>
    </vt:vector>
  </HeadingPairs>
  <TitlesOfParts>
    <vt:vector size="39" baseType="lpstr">
      <vt:lpstr>Arial</vt:lpstr>
      <vt:lpstr>Calibri</vt:lpstr>
      <vt:lpstr>Century Gothic</vt:lpstr>
      <vt:lpstr>Corbel</vt:lpstr>
      <vt:lpstr>Roboto</vt:lpstr>
      <vt:lpstr>Wingdings</vt:lpstr>
      <vt:lpstr>Pages de textes</vt:lpstr>
      <vt:lpstr>Intercalaires IMPRESSION</vt:lpstr>
      <vt:lpstr>Intercalaires PROJECTION</vt:lpstr>
      <vt:lpstr>Intercalaires PROJECTION suite</vt:lpstr>
      <vt:lpstr>Intro / Outro</vt:lpstr>
      <vt:lpstr>Thank You</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THEODORAKI Christina</dc:creator>
  <cp:lastModifiedBy>PULSIRI Nonthapat</cp:lastModifiedBy>
  <cp:revision>145</cp:revision>
  <dcterms:created xsi:type="dcterms:W3CDTF">2021-03-03T11:15:38Z</dcterms:created>
  <dcterms:modified xsi:type="dcterms:W3CDTF">2023-01-24T09:06:24Z</dcterms:modified>
</cp:coreProperties>
</file>