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8" r:id="rId6"/>
    <p:sldId id="280" r:id="rId7"/>
    <p:sldId id="281" r:id="rId8"/>
    <p:sldId id="273" r:id="rId9"/>
    <p:sldId id="274" r:id="rId10"/>
    <p:sldId id="275" r:id="rId11"/>
    <p:sldId id="276" r:id="rId12"/>
    <p:sldId id="277" r:id="rId13"/>
    <p:sldId id="28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F57B0-4B81-45B9-81CB-C19431452C7B}" v="1" dt="2023-02-20T20:31:4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LSIRI Nonthapat" userId="66c0cd73-c64d-4eec-9913-03610f4f4b0b" providerId="ADAL" clId="{6FDF57B0-4B81-45B9-81CB-C19431452C7B}"/>
    <pc:docChg chg="custSel addSld modSld">
      <pc:chgData name="PULSIRI Nonthapat" userId="66c0cd73-c64d-4eec-9913-03610f4f4b0b" providerId="ADAL" clId="{6FDF57B0-4B81-45B9-81CB-C19431452C7B}" dt="2023-02-20T20:32:34.047" v="8" actId="1076"/>
      <pc:docMkLst>
        <pc:docMk/>
      </pc:docMkLst>
      <pc:sldChg chg="modSp add mod">
        <pc:chgData name="PULSIRI Nonthapat" userId="66c0cd73-c64d-4eec-9913-03610f4f4b0b" providerId="ADAL" clId="{6FDF57B0-4B81-45B9-81CB-C19431452C7B}" dt="2023-02-20T20:32:34.047" v="8" actId="1076"/>
        <pc:sldMkLst>
          <pc:docMk/>
          <pc:sldMk cId="1223261640" sldId="282"/>
        </pc:sldMkLst>
        <pc:spChg chg="mod">
          <ac:chgData name="PULSIRI Nonthapat" userId="66c0cd73-c64d-4eec-9913-03610f4f4b0b" providerId="ADAL" clId="{6FDF57B0-4B81-45B9-81CB-C19431452C7B}" dt="2023-02-20T20:32:31.340" v="7" actId="14100"/>
          <ac:spMkLst>
            <pc:docMk/>
            <pc:sldMk cId="1223261640" sldId="282"/>
            <ac:spMk id="3" creationId="{FD680A09-9346-4965-8BD9-C007D1CB03D3}"/>
          </ac:spMkLst>
        </pc:spChg>
        <pc:picChg chg="mod">
          <ac:chgData name="PULSIRI Nonthapat" userId="66c0cd73-c64d-4eec-9913-03610f4f4b0b" providerId="ADAL" clId="{6FDF57B0-4B81-45B9-81CB-C19431452C7B}" dt="2023-02-20T20:32:34.047" v="8" actId="1076"/>
          <ac:picMkLst>
            <pc:docMk/>
            <pc:sldMk cId="1223261640" sldId="282"/>
            <ac:picMk id="6" creationId="{3302743D-3047-4125-B65D-830C66357E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4482B-598B-45B2-AFC1-3BD1935A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E25E28-3945-4D4F-93D6-D61A849C6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92C8E5-F835-458B-922A-2E2F10D6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3DF6C0-72FF-42C8-8D9A-9EC2A216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2390D-FA32-413A-8F94-CAB2AFAE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8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A834B-B7F8-41A0-AC9E-36044890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4D3D1D-32F1-4B98-BAE6-FC89C8AFF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28D6D-FC01-4E77-A94D-2EA39D64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7E978-DB5B-43A4-838F-21E4EFB8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934BE-95B1-4F19-9B55-439B138E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12F91A-D51B-484F-9FCE-61549BFFE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64D595-F25F-490F-9EE0-87BC32AF7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B9113-11D2-4771-8A81-D300569F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AF9CD-10FD-4346-80F7-99E17497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0348D-0E7E-4ABB-ABD9-063D8C70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44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BAEE9-AAC7-498C-B36D-63D32D63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87B78-CA94-4215-90E0-79D45131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392367-3CA9-4667-83D5-D30C304B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5BA39-7ED3-4F5A-9252-7374D608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CF578-B81B-4EB7-8900-62C1E304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41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ED345-441D-4BA6-A148-FABACF81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CB8C6E-6037-4B7F-BE22-9BEC73A6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FF918-E69D-4687-ABB6-1D1B4321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87E1D-E39E-49DD-81E1-DDE447F9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DC00E-2EAA-4EA9-A1A9-BC093628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3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968B7-1520-4448-AE59-1B350FFE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B7D9FD-35A9-4D6D-B323-AFE82EC52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19BE7-3105-4F4A-946D-F9DD8666B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DFB471-1FCF-4B39-87A0-B123D58A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A0E63C-D7FE-4910-8EC9-76B02F66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FE87B2-75D5-4856-BC26-F0354A9E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DC9C-EF1F-4797-8A68-C65CF1F0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79938-B291-4832-BA38-D222A70C4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9EF835-4DE4-4329-9020-207E98ED2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690514-E351-4D0F-9E2F-0EADB972A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68836D-5328-4820-8621-8B00478FA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1F0843-1B98-465B-9315-D61F36A2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C3AEDB-195C-4EEB-876A-F1CDABA6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815A01-C093-494E-A397-C0D5C380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65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F045F-110A-4AC2-8E6F-9139375B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5052AB-458D-497F-808E-315A8DEE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D65753-F6FE-46EB-871D-148D7E4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C9ACBB-2B32-4F03-8EEE-300CD758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B89B06-1486-4EF3-9D1C-30A32B10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88F649-84FC-46EB-B3B3-5D28B65C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A946E0-A442-4DDE-BE8B-00563550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1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92B5-C383-49FB-9951-CCAD0748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C46AD-6019-4E2D-A159-F2EA1C44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AAA5B2-6D73-4C8C-8559-3DDBBB7BC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F90BC1-DB38-4E6E-933C-FD3974EA7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59CFF-43D6-4A26-AAA1-EB35EDCB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62C175-1DB9-459A-8007-85E07AD9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7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81DA0-1228-4D1E-BC5A-42BC6711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F227EC-68CF-48AE-AAEE-15288F42D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CCBD1A-0584-4444-869E-CF5D65A6E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7F29E6-CBE8-425D-99DC-83CFB3B8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0596C6-2DC0-4376-95E0-C236EA58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068953-13D1-4BC1-A698-2CAA7660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90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612EFD-1B7E-40D1-9EEA-9DE80D43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F611B3-C2E4-4ACB-9942-056FF0DD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C4BC52-7ED1-49E0-B49C-B20EEAE57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742A-7A7F-4784-A92D-B44BCBC5844E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1386E8-7D16-4576-BC87-C6C2A887A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6889A-20EA-44AD-8F2F-8565D8F3D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F2FA-87FC-4AF3-9A5E-EA870B774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75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4C022-9BD8-43AD-8DEF-6E7ACC681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Mars Terraforming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b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A New Plan for the </a:t>
            </a:r>
            <a:r>
              <a:rPr lang="en-US" sz="4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</a:t>
            </a: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 Planet</a:t>
            </a:r>
            <a:endParaRPr lang="fr-FR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1D2BC7-332D-4C8C-9F55-7E4D9A14930C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2239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Presented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by 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Nonthapat PULSIRI, PhD.</a:t>
            </a:r>
          </a:p>
          <a:p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Post-doctoral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researcher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at TBS Business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School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and The Sirius Chair</a:t>
            </a:r>
          </a:p>
          <a:p>
            <a:endParaRPr lang="fr-FR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Presented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PICMET </a:t>
            </a:r>
            <a:r>
              <a:rPr lang="fr-FR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Conference</a:t>
            </a:r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 2022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Portland (Oregon), The United States of America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624874-DF28-4654-B6C1-A63B01B6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0512" y="0"/>
            <a:ext cx="12246429" cy="69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0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Design Stage III: Carbon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Harvesting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4363"/>
            <a:ext cx="11010899" cy="879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The concept of CO2 </a:t>
            </a:r>
            <a:r>
              <a:rPr lang="fr-FR" dirty="0" err="1">
                <a:solidFill>
                  <a:srgbClr val="7030A0"/>
                </a:solidFill>
              </a:rPr>
              <a:t>photocatalytic</a:t>
            </a:r>
            <a:r>
              <a:rPr lang="fr-FR" dirty="0">
                <a:solidFill>
                  <a:srgbClr val="7030A0"/>
                </a:solidFill>
              </a:rPr>
              <a:t> conversion </a:t>
            </a:r>
            <a:r>
              <a:rPr lang="fr-FR" dirty="0" err="1">
                <a:solidFill>
                  <a:srgbClr val="7030A0"/>
                </a:solidFill>
              </a:rPr>
              <a:t>reactor</a:t>
            </a:r>
            <a:r>
              <a:rPr lang="fr-FR" dirty="0">
                <a:solidFill>
                  <a:srgbClr val="7030A0"/>
                </a:solidFill>
              </a:rPr>
              <a:t> on Mars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by </a:t>
            </a:r>
            <a:r>
              <a:rPr lang="fr-FR" b="1" dirty="0"/>
              <a:t>NASA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4FAFDD-505C-4A43-AADA-F701978AA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95" y="1908812"/>
            <a:ext cx="8817610" cy="47894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202DA44-53F8-4629-A844-FFD710732CEA}"/>
              </a:ext>
            </a:extLst>
          </p:cNvPr>
          <p:cNvSpPr txBox="1"/>
          <p:nvPr/>
        </p:nvSpPr>
        <p:spPr>
          <a:xfrm flipH="1">
            <a:off x="10627993" y="6448025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NASA</a:t>
            </a:r>
          </a:p>
        </p:txBody>
      </p:sp>
    </p:spTree>
    <p:extLst>
      <p:ext uri="{BB962C8B-B14F-4D97-AF65-F5344CB8AC3E}">
        <p14:creationId xmlns:p14="http://schemas.microsoft.com/office/powerpoint/2010/main" val="260624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Design Stage IV: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Atmospheric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Conversion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4363"/>
            <a:ext cx="11010899" cy="879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The concept of Faux </a:t>
            </a:r>
            <a:r>
              <a:rPr lang="fr-FR" dirty="0" err="1">
                <a:solidFill>
                  <a:srgbClr val="7030A0"/>
                </a:solidFill>
              </a:rPr>
              <a:t>Trees</a:t>
            </a: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dirty="0"/>
              <a:t>by </a:t>
            </a:r>
            <a:r>
              <a:rPr lang="fr-FR" b="1" dirty="0"/>
              <a:t>Klaus </a:t>
            </a:r>
            <a:r>
              <a:rPr lang="fr-FR" b="1" dirty="0" err="1"/>
              <a:t>Lackner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9BE03D-6B60-4E6F-9E0F-B43244FF6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65" y="1632897"/>
            <a:ext cx="5531069" cy="50855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D8078C-BB10-414B-AEFE-570D21D39A7B}"/>
              </a:ext>
            </a:extLst>
          </p:cNvPr>
          <p:cNvSpPr txBox="1"/>
          <p:nvPr/>
        </p:nvSpPr>
        <p:spPr>
          <a:xfrm flipH="1">
            <a:off x="10627993" y="6448025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</a:t>
            </a:r>
            <a:r>
              <a:rPr lang="fr-FR" sz="1600" dirty="0" err="1"/>
              <a:t>evolo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4276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Design Stage V: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Habitability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4363"/>
            <a:ext cx="11010899" cy="879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Final stage of </a:t>
            </a:r>
            <a:r>
              <a:rPr lang="fr-FR" dirty="0" err="1">
                <a:solidFill>
                  <a:srgbClr val="7030A0"/>
                </a:solidFill>
              </a:rPr>
              <a:t>shaping</a:t>
            </a:r>
            <a:r>
              <a:rPr lang="fr-FR" dirty="0">
                <a:solidFill>
                  <a:srgbClr val="7030A0"/>
                </a:solidFill>
              </a:rPr>
              <a:t> Mars’ new </a:t>
            </a:r>
            <a:r>
              <a:rPr lang="fr-FR" dirty="0" err="1">
                <a:solidFill>
                  <a:srgbClr val="7030A0"/>
                </a:solidFill>
              </a:rPr>
              <a:t>ecosystem</a:t>
            </a:r>
            <a:r>
              <a:rPr lang="fr-FR" dirty="0">
                <a:solidFill>
                  <a:srgbClr val="7030A0"/>
                </a:solidFill>
              </a:rPr>
              <a:t> as Second home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rraforming of Mars - Wikipedia">
            <a:extLst>
              <a:ext uri="{FF2B5EF4-FFF2-40B4-BE49-F238E27FC236}">
                <a16:creationId xmlns:a16="http://schemas.microsoft.com/office/drawing/2014/main" id="{7633044F-8BB3-4766-BC27-4FB5039C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37" y="1387795"/>
            <a:ext cx="5106276" cy="51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81538F-C985-4481-AF79-A11C7E9D0DEE}"/>
              </a:ext>
            </a:extLst>
          </p:cNvPr>
          <p:cNvSpPr txBox="1"/>
          <p:nvPr/>
        </p:nvSpPr>
        <p:spPr>
          <a:xfrm flipH="1">
            <a:off x="10456543" y="6488922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</a:t>
            </a:r>
            <a:r>
              <a:rPr lang="fr-FR" sz="1600" dirty="0" err="1"/>
              <a:t>wikipedia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715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80A09-9346-4965-8BD9-C007D1CB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24960"/>
            <a:ext cx="12192000" cy="2313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</a:t>
            </a:r>
            <a:r>
              <a:rPr lang="fr-FR" sz="44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You</a:t>
            </a:r>
          </a:p>
          <a:p>
            <a:pPr marL="0" indent="0" algn="ctr">
              <a:buNone/>
            </a:pPr>
            <a:endParaRPr lang="fr-FR" sz="4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fr-FR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E5159B-B89E-405B-AD33-A3B6F80C4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0775" y="1747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02743D-3047-4125-B65D-830C6635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78" b="16788"/>
          <a:stretch/>
        </p:blipFill>
        <p:spPr>
          <a:xfrm>
            <a:off x="4575071" y="1343662"/>
            <a:ext cx="3041857" cy="21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76CDE-0CA1-430D-995E-A5543D4C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fr-FR" dirty="0" err="1"/>
              <a:t>Authors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0D0BF0-34E2-4F90-B995-169FEFD6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1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1. Nonthapat PULSIRI, PhD. – </a:t>
            </a:r>
            <a:r>
              <a:rPr lang="fr-FR" sz="2400" dirty="0" err="1"/>
              <a:t>Space</a:t>
            </a:r>
            <a:r>
              <a:rPr lang="fr-FR" sz="2400" dirty="0"/>
              <a:t> </a:t>
            </a:r>
            <a:r>
              <a:rPr lang="fr-FR" sz="2400" dirty="0" err="1"/>
              <a:t>Researcher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2. </a:t>
            </a:r>
            <a:r>
              <a:rPr lang="fr-FR" sz="2400" dirty="0" err="1"/>
              <a:t>Damani</a:t>
            </a:r>
            <a:r>
              <a:rPr lang="fr-FR" sz="2400" dirty="0"/>
              <a:t> A. PROCTOR, Capt. – Space </a:t>
            </a:r>
            <a:r>
              <a:rPr lang="fr-FR" sz="2400" dirty="0" err="1"/>
              <a:t>Researcher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3. Richard B. CATHCART – </a:t>
            </a:r>
            <a:r>
              <a:rPr lang="fr-FR" sz="2400" dirty="0" err="1"/>
              <a:t>Distinguished</a:t>
            </a:r>
            <a:r>
              <a:rPr lang="fr-FR" sz="2400" dirty="0"/>
              <a:t> </a:t>
            </a:r>
            <a:r>
              <a:rPr lang="fr-FR" sz="2400" dirty="0" err="1"/>
              <a:t>Geographer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4. Jorge O. BUTELER – </a:t>
            </a:r>
            <a:r>
              <a:rPr lang="fr-FR" sz="2400"/>
              <a:t>Global Financial </a:t>
            </a:r>
            <a:r>
              <a:rPr lang="fr-FR" sz="2400" dirty="0"/>
              <a:t>Advisor for Space </a:t>
            </a:r>
            <a:r>
              <a:rPr lang="fr-FR" sz="2400" dirty="0" err="1"/>
              <a:t>Sector</a:t>
            </a:r>
            <a:r>
              <a:rPr lang="fr-FR" sz="2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B84C2A-208A-4653-B21C-DE662FB3F69F}"/>
              </a:ext>
            </a:extLst>
          </p:cNvPr>
          <p:cNvSpPr txBox="1"/>
          <p:nvPr/>
        </p:nvSpPr>
        <p:spPr>
          <a:xfrm>
            <a:off x="6640896" y="635588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Ad-Astra! To The Stars! In Peace For All Mankind!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A92809-8A60-47C3-949C-D67901F2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58" y="3895722"/>
            <a:ext cx="2003704" cy="20037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900B88B-E4F1-43E3-9B73-7713FEFB453D}"/>
              </a:ext>
            </a:extLst>
          </p:cNvPr>
          <p:cNvSpPr txBox="1"/>
          <p:nvPr/>
        </p:nvSpPr>
        <p:spPr>
          <a:xfrm flipH="1">
            <a:off x="4333938" y="3895722"/>
            <a:ext cx="7437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Speaker – </a:t>
            </a:r>
            <a:r>
              <a:rPr lang="fr-FR" sz="2000" b="1" dirty="0" err="1"/>
              <a:t>Dr.Nonthapat</a:t>
            </a:r>
            <a:r>
              <a:rPr lang="fr-FR" sz="2000" b="1" dirty="0"/>
              <a:t> PULSIRI </a:t>
            </a:r>
            <a:r>
              <a:rPr lang="fr-FR" sz="2000" dirty="0" err="1"/>
              <a:t>currently</a:t>
            </a:r>
            <a:r>
              <a:rPr lang="fr-FR" sz="2000" dirty="0"/>
              <a:t> </a:t>
            </a:r>
            <a:r>
              <a:rPr lang="fr-FR" sz="2000" dirty="0" err="1"/>
              <a:t>works</a:t>
            </a:r>
            <a:r>
              <a:rPr lang="fr-FR" sz="2000" dirty="0"/>
              <a:t> as </a:t>
            </a:r>
          </a:p>
          <a:p>
            <a:r>
              <a:rPr lang="fr-FR" sz="2000" dirty="0" err="1"/>
              <a:t>Post-doctoral</a:t>
            </a:r>
            <a:r>
              <a:rPr lang="fr-FR" sz="2000" dirty="0"/>
              <a:t> </a:t>
            </a:r>
            <a:r>
              <a:rPr lang="fr-FR" sz="2000" dirty="0" err="1"/>
              <a:t>researcher</a:t>
            </a:r>
            <a:r>
              <a:rPr lang="fr-FR" sz="2000" dirty="0"/>
              <a:t> at TBS Business </a:t>
            </a:r>
            <a:r>
              <a:rPr lang="fr-FR" sz="2000" dirty="0" err="1"/>
              <a:t>School</a:t>
            </a:r>
            <a:r>
              <a:rPr lang="fr-FR" sz="2000" dirty="0"/>
              <a:t> </a:t>
            </a:r>
          </a:p>
          <a:p>
            <a:r>
              <a:rPr lang="fr-FR" sz="2000" dirty="0"/>
              <a:t>and The Sirius Chair in France.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AA4764-DF95-4BA0-BDA2-6F44AE50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38" y="4998484"/>
            <a:ext cx="3611883" cy="9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614363"/>
            <a:ext cx="9153524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The new habitable </a:t>
            </a:r>
            <a:r>
              <a:rPr lang="fr-FR" dirty="0" err="1"/>
              <a:t>planet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Mars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9BC879-8DF6-4713-8F3C-B7A1CEFF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8" y="1658670"/>
            <a:ext cx="9153524" cy="51586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92F4AF-4907-4958-BAB3-77F91EC19F8B}"/>
              </a:ext>
            </a:extLst>
          </p:cNvPr>
          <p:cNvSpPr txBox="1"/>
          <p:nvPr/>
        </p:nvSpPr>
        <p:spPr>
          <a:xfrm flipH="1">
            <a:off x="10627993" y="6448025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ISECG</a:t>
            </a:r>
          </a:p>
        </p:txBody>
      </p:sp>
    </p:spTree>
    <p:extLst>
      <p:ext uri="{BB962C8B-B14F-4D97-AF65-F5344CB8AC3E}">
        <p14:creationId xmlns:p14="http://schemas.microsoft.com/office/powerpoint/2010/main" val="108538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614363"/>
            <a:ext cx="9153524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Phobos</a:t>
            </a:r>
            <a:r>
              <a:rPr lang="fr-FR" dirty="0"/>
              <a:t> and </a:t>
            </a:r>
            <a:r>
              <a:rPr lang="fr-FR" dirty="0">
                <a:solidFill>
                  <a:srgbClr val="0070C0"/>
                </a:solidFill>
              </a:rPr>
              <a:t>Deimos </a:t>
            </a:r>
            <a:r>
              <a:rPr lang="fr-FR" dirty="0"/>
              <a:t>by Giberne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04B4F7-A94E-40D0-849F-AA4752170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522052"/>
            <a:ext cx="10039350" cy="49911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4CC901-976F-472F-9799-A21EECF834EF}"/>
              </a:ext>
            </a:extLst>
          </p:cNvPr>
          <p:cNvSpPr txBox="1"/>
          <p:nvPr/>
        </p:nvSpPr>
        <p:spPr>
          <a:xfrm flipH="1">
            <a:off x="10627993" y="6519446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Source: Giberne</a:t>
            </a:r>
          </a:p>
        </p:txBody>
      </p:sp>
    </p:spTree>
    <p:extLst>
      <p:ext uri="{BB962C8B-B14F-4D97-AF65-F5344CB8AC3E}">
        <p14:creationId xmlns:p14="http://schemas.microsoft.com/office/powerpoint/2010/main" val="201349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01BE4A-7463-46CD-9ECA-4CC303AAC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3" r="10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Existing Concepts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1. The Mirror Concept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591524-56B3-4F6F-8D98-46206B8EC9AF}"/>
              </a:ext>
            </a:extLst>
          </p:cNvPr>
          <p:cNvSpPr txBox="1"/>
          <p:nvPr/>
        </p:nvSpPr>
        <p:spPr>
          <a:xfrm flipH="1">
            <a:off x="9953625" y="6448025"/>
            <a:ext cx="2545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</a:t>
            </a:r>
            <a:r>
              <a:rPr lang="fr-FR" sz="1600" dirty="0" err="1"/>
              <a:t>newscientist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514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erraforming Mars in 50 Years with Large Orbital Mirrors, Bacteria and  Factories | NextBigFuture.com">
            <a:extLst>
              <a:ext uri="{FF2B5EF4-FFF2-40B4-BE49-F238E27FC236}">
                <a16:creationId xmlns:a16="http://schemas.microsoft.com/office/drawing/2014/main" id="{9498A9CF-83F6-4E5F-B717-91DF433D8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12956" b="444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Existing Concepts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2. Increasing greenhouse gases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20068A-DB0D-4520-B9A1-8FE16A6AFB6D}"/>
              </a:ext>
            </a:extLst>
          </p:cNvPr>
          <p:cNvSpPr txBox="1"/>
          <p:nvPr/>
        </p:nvSpPr>
        <p:spPr>
          <a:xfrm flipH="1">
            <a:off x="10210800" y="6457949"/>
            <a:ext cx="228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</a:t>
            </a:r>
            <a:r>
              <a:rPr lang="fr-FR" sz="1600" dirty="0" err="1"/>
              <a:t>nextbigfuture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7917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FD6E0A-E59B-40D5-B75B-A011210A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81" r="2" b="119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Existing Concepts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3. Bombarding with amonia-rich asteroids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1F6066-2C2C-4EBF-B6D3-36D6400C00FE}"/>
              </a:ext>
            </a:extLst>
          </p:cNvPr>
          <p:cNvSpPr txBox="1"/>
          <p:nvPr/>
        </p:nvSpPr>
        <p:spPr>
          <a:xfrm flipH="1">
            <a:off x="10627993" y="6448025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</a:t>
            </a:r>
            <a:r>
              <a:rPr lang="fr-FR" sz="1600" dirty="0" err="1"/>
              <a:t>scientist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8115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Design Stage I: Moon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Stabilization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614363"/>
            <a:ext cx="9153524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Phobos</a:t>
            </a:r>
            <a:r>
              <a:rPr lang="fr-FR" dirty="0"/>
              <a:t> and </a:t>
            </a:r>
            <a:r>
              <a:rPr lang="fr-FR" dirty="0">
                <a:solidFill>
                  <a:srgbClr val="0070C0"/>
                </a:solidFill>
              </a:rPr>
              <a:t>Deimos </a:t>
            </a:r>
            <a:r>
              <a:rPr lang="fr-FR" dirty="0"/>
              <a:t>by NASA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AF85DA4-CAA2-45A6-8F43-45BEB855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2005012"/>
            <a:ext cx="10010775" cy="39528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312039-03FD-4482-882F-C4F5863A6E7B}"/>
              </a:ext>
            </a:extLst>
          </p:cNvPr>
          <p:cNvSpPr txBox="1"/>
          <p:nvPr/>
        </p:nvSpPr>
        <p:spPr>
          <a:xfrm flipH="1">
            <a:off x="10627993" y="6448025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NASA</a:t>
            </a:r>
          </a:p>
        </p:txBody>
      </p:sp>
    </p:spTree>
    <p:extLst>
      <p:ext uri="{BB962C8B-B14F-4D97-AF65-F5344CB8AC3E}">
        <p14:creationId xmlns:p14="http://schemas.microsoft.com/office/powerpoint/2010/main" val="42552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F321E-34B3-4FB5-998D-35F93CCF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0524"/>
            <a:ext cx="10382250" cy="583839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Design Stage II: </a:t>
            </a:r>
            <a:r>
              <a:rPr lang="fr-FR" dirty="0" err="1">
                <a:latin typeface="Helvetica" panose="020B0604020202020204" pitchFamily="34" charset="0"/>
                <a:cs typeface="Helvetica" panose="020B0604020202020204" pitchFamily="34" charset="0"/>
              </a:rPr>
              <a:t>Planetary</a:t>
            </a:r>
            <a:r>
              <a:rPr lang="fr-FR" dirty="0">
                <a:latin typeface="Helvetica" panose="020B0604020202020204" pitchFamily="34" charset="0"/>
                <a:cs typeface="Helvetica" panose="020B0604020202020204" pitchFamily="34" charset="0"/>
              </a:rPr>
              <a:t> Shield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F48D6-F4BA-47F5-B77D-75C4165F9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751599"/>
            <a:ext cx="11010899" cy="838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Planet Protection Shield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by </a:t>
            </a:r>
            <a:r>
              <a:rPr lang="fr-FR" dirty="0" err="1"/>
              <a:t>NASA’s</a:t>
            </a:r>
            <a:r>
              <a:rPr lang="fr-FR" dirty="0"/>
              <a:t> Chief </a:t>
            </a:r>
            <a:r>
              <a:rPr lang="fr-FR" dirty="0" err="1"/>
              <a:t>Scientist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– </a:t>
            </a:r>
            <a:r>
              <a:rPr lang="fr-FR" b="1" dirty="0" err="1"/>
              <a:t>Dr.James</a:t>
            </a:r>
            <a:r>
              <a:rPr lang="fr-FR" b="1" dirty="0"/>
              <a:t> « Jim » Green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301584-8D5E-411E-999C-F07BCCD2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48" y="1727352"/>
            <a:ext cx="7073901" cy="49439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6D8176-68C7-46A5-BBE6-83A270789068}"/>
              </a:ext>
            </a:extLst>
          </p:cNvPr>
          <p:cNvSpPr txBox="1"/>
          <p:nvPr/>
        </p:nvSpPr>
        <p:spPr>
          <a:xfrm flipH="1">
            <a:off x="10485118" y="6488922"/>
            <a:ext cx="1870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Picture : Jim Green</a:t>
            </a:r>
          </a:p>
        </p:txBody>
      </p:sp>
    </p:spTree>
    <p:extLst>
      <p:ext uri="{BB962C8B-B14F-4D97-AF65-F5344CB8AC3E}">
        <p14:creationId xmlns:p14="http://schemas.microsoft.com/office/powerpoint/2010/main" val="2474949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268</Words>
  <Application>Microsoft Office PowerPoint</Application>
  <PresentationFormat>Grand écran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Thème Office</vt:lpstr>
      <vt:lpstr>Mars Terraforming:  A New Plan for the Red Planet</vt:lpstr>
      <vt:lpstr>Authors</vt:lpstr>
      <vt:lpstr>Introduction</vt:lpstr>
      <vt:lpstr>Introduction</vt:lpstr>
      <vt:lpstr>Existing Concepts </vt:lpstr>
      <vt:lpstr>Existing Concepts</vt:lpstr>
      <vt:lpstr>Existing Concepts</vt:lpstr>
      <vt:lpstr>Design Stage I: Moon Stabilization</vt:lpstr>
      <vt:lpstr>Design Stage II: Planetary Shield</vt:lpstr>
      <vt:lpstr>Design Stage III: Carbon Harvesting</vt:lpstr>
      <vt:lpstr>Design Stage IV: Atmospheric Conversion</vt:lpstr>
      <vt:lpstr>Design Stage V: Habitability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Ad-Astra: A Bibliometric Analysis of  Lunar and Mars Explorations</dc:title>
  <dc:creator>PULSIRI Nonthapat</dc:creator>
  <cp:lastModifiedBy>PULSIRI Nonthapat</cp:lastModifiedBy>
  <cp:revision>30</cp:revision>
  <dcterms:created xsi:type="dcterms:W3CDTF">2022-08-07T13:25:28Z</dcterms:created>
  <dcterms:modified xsi:type="dcterms:W3CDTF">2023-02-20T20:32:34Z</dcterms:modified>
</cp:coreProperties>
</file>