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  <p:sldMasterId id="2147483716" r:id="rId3"/>
    <p:sldMasterId id="2147483719" r:id="rId4"/>
    <p:sldMasterId id="2147483707" r:id="rId5"/>
    <p:sldMasterId id="2147483702" r:id="rId6"/>
  </p:sldMasterIdLst>
  <p:notesMasterIdLst>
    <p:notesMasterId r:id="rId21"/>
  </p:notesMasterIdLst>
  <p:sldIdLst>
    <p:sldId id="279" r:id="rId7"/>
    <p:sldId id="322" r:id="rId8"/>
    <p:sldId id="339" r:id="rId9"/>
    <p:sldId id="326" r:id="rId10"/>
    <p:sldId id="335" r:id="rId11"/>
    <p:sldId id="328" r:id="rId12"/>
    <p:sldId id="356" r:id="rId13"/>
    <p:sldId id="336" r:id="rId14"/>
    <p:sldId id="331" r:id="rId15"/>
    <p:sldId id="333" r:id="rId16"/>
    <p:sldId id="337" r:id="rId17"/>
    <p:sldId id="338" r:id="rId18"/>
    <p:sldId id="334" r:id="rId19"/>
    <p:sldId id="32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F5E"/>
    <a:srgbClr val="C81E3E"/>
    <a:srgbClr val="B11B39"/>
    <a:srgbClr val="EB4E5F"/>
    <a:srgbClr val="873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871" autoAdjust="0"/>
  </p:normalViewPr>
  <p:slideViewPr>
    <p:cSldViewPr snapToGrid="0">
      <p:cViewPr varScale="1">
        <p:scale>
          <a:sx n="58" d="100"/>
          <a:sy n="58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D5AB6-328B-42A6-B29D-099CB7C33D6A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2C9D6C8C-1BD0-42AD-A7F8-2BF5C73AEEC6}">
      <dgm:prSet phldrT="[Texte]" custT="1"/>
      <dgm:spPr/>
      <dgm:t>
        <a:bodyPr/>
        <a:lstStyle/>
        <a:p>
          <a:r>
            <a:rPr lang="en-US" sz="1400" b="1" dirty="0"/>
            <a:t>Society-based knowledge production</a:t>
          </a:r>
        </a:p>
        <a:p>
          <a:endParaRPr lang="en-US" sz="1400" dirty="0"/>
        </a:p>
        <a:p>
          <a:r>
            <a:rPr lang="en-US" sz="1400" dirty="0"/>
            <a:t>Public policies promoting more inclusive governance in ESOs</a:t>
          </a:r>
        </a:p>
        <a:p>
          <a:r>
            <a:rPr lang="en-US" sz="1400" dirty="0"/>
            <a:t>Socialization between ESO members</a:t>
          </a:r>
        </a:p>
        <a:p>
          <a:endParaRPr lang="en-US" sz="900" dirty="0"/>
        </a:p>
      </dgm:t>
    </dgm:pt>
    <dgm:pt modelId="{43904C61-894E-48F6-AD9E-E3C5336F73D7}" type="parTrans" cxnId="{48B1C067-DC50-45B3-BB03-55414EB39A62}">
      <dgm:prSet/>
      <dgm:spPr/>
      <dgm:t>
        <a:bodyPr/>
        <a:lstStyle/>
        <a:p>
          <a:endParaRPr lang="en-US"/>
        </a:p>
      </dgm:t>
    </dgm:pt>
    <dgm:pt modelId="{7128CAEB-344F-40D4-BBFB-352172A59DB7}" type="sibTrans" cxnId="{48B1C067-DC50-45B3-BB03-55414EB39A62}">
      <dgm:prSet/>
      <dgm:spPr/>
      <dgm:t>
        <a:bodyPr/>
        <a:lstStyle/>
        <a:p>
          <a:endParaRPr lang="en-US"/>
        </a:p>
      </dgm:t>
    </dgm:pt>
    <dgm:pt modelId="{C688554D-A1E1-48A4-8198-BE1E148261BE}">
      <dgm:prSet phldrT="[Texte]" custT="1"/>
      <dgm:spPr/>
      <dgm:t>
        <a:bodyPr/>
        <a:lstStyle/>
        <a:p>
          <a:r>
            <a:rPr lang="en-US" sz="1400" b="1" dirty="0"/>
            <a:t>Democracy-based knowledge production</a:t>
          </a:r>
        </a:p>
        <a:p>
          <a:endParaRPr lang="en-US" sz="1400" dirty="0"/>
        </a:p>
        <a:p>
          <a:r>
            <a:rPr lang="en-US" sz="1400" dirty="0"/>
            <a:t>New socio-cultural norms towards horizontal governance</a:t>
          </a:r>
        </a:p>
        <a:p>
          <a:r>
            <a:rPr lang="en-US" sz="1400" dirty="0"/>
            <a:t>Evolution of ESO structures to foster bottom-up innovation</a:t>
          </a:r>
        </a:p>
        <a:p>
          <a:endParaRPr lang="en-US" sz="900" dirty="0"/>
        </a:p>
        <a:p>
          <a:endParaRPr lang="en-US" sz="900" dirty="0"/>
        </a:p>
      </dgm:t>
    </dgm:pt>
    <dgm:pt modelId="{15FA1004-F1EB-4911-8EA1-17BFF38AC59E}" type="parTrans" cxnId="{25658CB5-6975-42BD-954C-AFB67771AAC0}">
      <dgm:prSet/>
      <dgm:spPr/>
      <dgm:t>
        <a:bodyPr/>
        <a:lstStyle/>
        <a:p>
          <a:endParaRPr lang="en-US"/>
        </a:p>
      </dgm:t>
    </dgm:pt>
    <dgm:pt modelId="{2E044A75-E2BF-4338-AF8C-CE1CBB16F5B4}" type="sibTrans" cxnId="{25658CB5-6975-42BD-954C-AFB67771AAC0}">
      <dgm:prSet/>
      <dgm:spPr/>
      <dgm:t>
        <a:bodyPr/>
        <a:lstStyle/>
        <a:p>
          <a:endParaRPr lang="en-US"/>
        </a:p>
      </dgm:t>
    </dgm:pt>
    <dgm:pt modelId="{FCAE113E-1DFA-4396-B3A4-334BB4EA96E9}">
      <dgm:prSet phldrT="[Texte]" custT="1"/>
      <dgm:spPr/>
      <dgm:t>
        <a:bodyPr/>
        <a:lstStyle/>
        <a:p>
          <a:r>
            <a:rPr lang="en-US" sz="1400" b="1" dirty="0"/>
            <a:t>Ecologically-sensitive knowledge production</a:t>
          </a:r>
        </a:p>
        <a:p>
          <a:endParaRPr lang="en-US" sz="1400" dirty="0"/>
        </a:p>
        <a:p>
          <a:r>
            <a:rPr lang="en-US" sz="1400" dirty="0" err="1"/>
            <a:t>Worlwide</a:t>
          </a:r>
          <a:r>
            <a:rPr lang="en-US" sz="1400" dirty="0"/>
            <a:t> climate change</a:t>
          </a:r>
        </a:p>
        <a:p>
          <a:r>
            <a:rPr lang="en-US" sz="1400" dirty="0"/>
            <a:t>Impacts on the geographical area of ESOs and/or their FSEEPs</a:t>
          </a:r>
        </a:p>
        <a:p>
          <a:endParaRPr lang="en-US" sz="1100" dirty="0"/>
        </a:p>
        <a:p>
          <a:endParaRPr lang="en-US" sz="1100" dirty="0"/>
        </a:p>
      </dgm:t>
    </dgm:pt>
    <dgm:pt modelId="{C045ACF4-EF17-416E-9637-CB7E326E34BF}" type="parTrans" cxnId="{4B9CE55F-450D-4EF1-AA06-253972124E09}">
      <dgm:prSet/>
      <dgm:spPr/>
      <dgm:t>
        <a:bodyPr/>
        <a:lstStyle/>
        <a:p>
          <a:endParaRPr lang="en-US"/>
        </a:p>
      </dgm:t>
    </dgm:pt>
    <dgm:pt modelId="{EED22DC0-5822-4D2E-BA0B-CCB869126E7A}" type="sibTrans" cxnId="{4B9CE55F-450D-4EF1-AA06-253972124E09}">
      <dgm:prSet/>
      <dgm:spPr/>
      <dgm:t>
        <a:bodyPr/>
        <a:lstStyle/>
        <a:p>
          <a:endParaRPr lang="en-US"/>
        </a:p>
      </dgm:t>
    </dgm:pt>
    <dgm:pt modelId="{76AA6234-6C69-4C17-8E93-846B04E9532F}" type="pres">
      <dgm:prSet presAssocID="{347D5AB6-328B-42A6-B29D-099CB7C33D6A}" presName="Name0" presStyleCnt="0">
        <dgm:presLayoutVars>
          <dgm:dir/>
          <dgm:resizeHandles val="exact"/>
        </dgm:presLayoutVars>
      </dgm:prSet>
      <dgm:spPr/>
    </dgm:pt>
    <dgm:pt modelId="{1D5E364E-DEFB-40C9-A32E-1A37C5F83AF0}" type="pres">
      <dgm:prSet presAssocID="{347D5AB6-328B-42A6-B29D-099CB7C33D6A}" presName="fgShape" presStyleLbl="fgShp" presStyleIdx="0" presStyleCnt="1" custScaleY="115536" custLinFactNeighborX="1572" custLinFactNeighborY="54713"/>
      <dgm:spPr>
        <a:prstGeom prst="rightArrow">
          <a:avLst/>
        </a:prstGeom>
        <a:solidFill>
          <a:srgbClr val="C81E3E"/>
        </a:solidFill>
      </dgm:spPr>
    </dgm:pt>
    <dgm:pt modelId="{ECA70E4B-ACF7-488B-A0E2-F58859C264BB}" type="pres">
      <dgm:prSet presAssocID="{347D5AB6-328B-42A6-B29D-099CB7C33D6A}" presName="linComp" presStyleCnt="0"/>
      <dgm:spPr/>
    </dgm:pt>
    <dgm:pt modelId="{BDC82CB6-ACA6-41C8-B2C6-B0A1B7BB4B3D}" type="pres">
      <dgm:prSet presAssocID="{2C9D6C8C-1BD0-42AD-A7F8-2BF5C73AEEC6}" presName="compNode" presStyleCnt="0"/>
      <dgm:spPr/>
    </dgm:pt>
    <dgm:pt modelId="{7CAE5A1D-018B-4996-8248-CC8A51105612}" type="pres">
      <dgm:prSet presAssocID="{2C9D6C8C-1BD0-42AD-A7F8-2BF5C73AEEC6}" presName="bkgdShape" presStyleLbl="node1" presStyleIdx="0" presStyleCnt="3" custLinFactNeighborX="-354" custLinFactNeighborY="-7652"/>
      <dgm:spPr/>
    </dgm:pt>
    <dgm:pt modelId="{CB886115-E1E8-4F9C-AC37-DD5C57A77920}" type="pres">
      <dgm:prSet presAssocID="{2C9D6C8C-1BD0-42AD-A7F8-2BF5C73AEEC6}" presName="nodeTx" presStyleLbl="node1" presStyleIdx="0" presStyleCnt="3">
        <dgm:presLayoutVars>
          <dgm:bulletEnabled val="1"/>
        </dgm:presLayoutVars>
      </dgm:prSet>
      <dgm:spPr/>
    </dgm:pt>
    <dgm:pt modelId="{11FE8A19-DCF5-4113-A593-1ABC8F110CF5}" type="pres">
      <dgm:prSet presAssocID="{2C9D6C8C-1BD0-42AD-A7F8-2BF5C73AEEC6}" presName="invisiNode" presStyleLbl="node1" presStyleIdx="0" presStyleCnt="3"/>
      <dgm:spPr/>
    </dgm:pt>
    <dgm:pt modelId="{EFD482CA-F54E-4CC2-85ED-F977B8FB57C8}" type="pres">
      <dgm:prSet presAssocID="{2C9D6C8C-1BD0-42AD-A7F8-2BF5C73AEEC6}" presName="imagNode" presStyleLbl="fgImgPlace1" presStyleIdx="0" presStyleCnt="3" custScaleX="66290" custScaleY="63331" custLinFactNeighborX="1434" custLinFactNeighborY="-35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poule et engrenage avec un remplissage uni"/>
        </a:ext>
      </dgm:extLst>
    </dgm:pt>
    <dgm:pt modelId="{41761179-25B5-44C8-884E-C2714FD37581}" type="pres">
      <dgm:prSet presAssocID="{7128CAEB-344F-40D4-BBFB-352172A59DB7}" presName="sibTrans" presStyleLbl="sibTrans2D1" presStyleIdx="0" presStyleCnt="0"/>
      <dgm:spPr/>
    </dgm:pt>
    <dgm:pt modelId="{F89B9E67-445C-493F-B387-C910D98F0158}" type="pres">
      <dgm:prSet presAssocID="{C688554D-A1E1-48A4-8198-BE1E148261BE}" presName="compNode" presStyleCnt="0"/>
      <dgm:spPr/>
    </dgm:pt>
    <dgm:pt modelId="{EE926FD6-C5F6-42F5-B3A8-DF1442E4A1F8}" type="pres">
      <dgm:prSet presAssocID="{C688554D-A1E1-48A4-8198-BE1E148261BE}" presName="bkgdShape" presStyleLbl="node1" presStyleIdx="1" presStyleCnt="3" custLinFactNeighborX="1006" custLinFactNeighborY="-18820"/>
      <dgm:spPr/>
    </dgm:pt>
    <dgm:pt modelId="{62A55804-998C-449D-BFCA-6C8E54D03BE7}" type="pres">
      <dgm:prSet presAssocID="{C688554D-A1E1-48A4-8198-BE1E148261BE}" presName="nodeTx" presStyleLbl="node1" presStyleIdx="1" presStyleCnt="3">
        <dgm:presLayoutVars>
          <dgm:bulletEnabled val="1"/>
        </dgm:presLayoutVars>
      </dgm:prSet>
      <dgm:spPr/>
    </dgm:pt>
    <dgm:pt modelId="{AD819397-E4D8-4CD2-8C9C-2652F9B5AC45}" type="pres">
      <dgm:prSet presAssocID="{C688554D-A1E1-48A4-8198-BE1E148261BE}" presName="invisiNode" presStyleLbl="node1" presStyleIdx="1" presStyleCnt="3"/>
      <dgm:spPr/>
    </dgm:pt>
    <dgm:pt modelId="{74CA336B-F9AD-427F-BA1B-0C0C9E53AF1E}" type="pres">
      <dgm:prSet presAssocID="{C688554D-A1E1-48A4-8198-BE1E148261BE}" presName="imagNode" presStyleLbl="fgImgPlace1" presStyleIdx="1" presStyleCnt="3" custScaleX="70607" custScaleY="68602" custLinFactNeighborX="-4448" custLinFactNeighborY="-39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avec un remplissage uni"/>
        </a:ext>
      </dgm:extLst>
    </dgm:pt>
    <dgm:pt modelId="{8E3FCE4B-2F96-4296-8B57-7AAE3FD319E4}" type="pres">
      <dgm:prSet presAssocID="{2E044A75-E2BF-4338-AF8C-CE1CBB16F5B4}" presName="sibTrans" presStyleLbl="sibTrans2D1" presStyleIdx="0" presStyleCnt="0"/>
      <dgm:spPr/>
    </dgm:pt>
    <dgm:pt modelId="{3BAFD6CC-DD75-4F1A-8231-9FA30402858F}" type="pres">
      <dgm:prSet presAssocID="{FCAE113E-1DFA-4396-B3A4-334BB4EA96E9}" presName="compNode" presStyleCnt="0"/>
      <dgm:spPr/>
    </dgm:pt>
    <dgm:pt modelId="{3CA28028-0D8F-4174-8C48-7876CD0BE045}" type="pres">
      <dgm:prSet presAssocID="{FCAE113E-1DFA-4396-B3A4-334BB4EA96E9}" presName="bkgdShape" presStyleLbl="node1" presStyleIdx="2" presStyleCnt="3"/>
      <dgm:spPr/>
    </dgm:pt>
    <dgm:pt modelId="{080AEB3E-B4F6-4188-B042-710CE9095396}" type="pres">
      <dgm:prSet presAssocID="{FCAE113E-1DFA-4396-B3A4-334BB4EA96E9}" presName="nodeTx" presStyleLbl="node1" presStyleIdx="2" presStyleCnt="3">
        <dgm:presLayoutVars>
          <dgm:bulletEnabled val="1"/>
        </dgm:presLayoutVars>
      </dgm:prSet>
      <dgm:spPr/>
    </dgm:pt>
    <dgm:pt modelId="{A40523E5-68BD-4D2C-9A92-F4ADF9D12E6C}" type="pres">
      <dgm:prSet presAssocID="{FCAE113E-1DFA-4396-B3A4-334BB4EA96E9}" presName="invisiNode" presStyleLbl="node1" presStyleIdx="2" presStyleCnt="3"/>
      <dgm:spPr/>
    </dgm:pt>
    <dgm:pt modelId="{F947ED91-B889-46F7-828D-DB57D6C40964}" type="pres">
      <dgm:prSet presAssocID="{FCAE113E-1DFA-4396-B3A4-334BB4EA96E9}" presName="imagNode" presStyleLbl="fgImgPlace1" presStyleIdx="2" presStyleCnt="3" custScaleX="63813" custScaleY="66894" custLinFactNeighborX="-87" custLinFactNeighborY="-355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n ouverte avec une plante avec un remplissage uni"/>
        </a:ext>
      </dgm:extLst>
    </dgm:pt>
  </dgm:ptLst>
  <dgm:cxnLst>
    <dgm:cxn modelId="{5AD3C105-43C8-44A1-BFDB-19ACA260E94C}" type="presOf" srcId="{C688554D-A1E1-48A4-8198-BE1E148261BE}" destId="{62A55804-998C-449D-BFCA-6C8E54D03BE7}" srcOrd="1" destOrd="0" presId="urn:microsoft.com/office/officeart/2005/8/layout/hList7"/>
    <dgm:cxn modelId="{FEA45006-82C1-484B-BB42-2FBE91CEA6F6}" type="presOf" srcId="{7128CAEB-344F-40D4-BBFB-352172A59DB7}" destId="{41761179-25B5-44C8-884E-C2714FD37581}" srcOrd="0" destOrd="0" presId="urn:microsoft.com/office/officeart/2005/8/layout/hList7"/>
    <dgm:cxn modelId="{47F75124-AEBD-4C58-9543-AEBBE91528B4}" type="presOf" srcId="{C688554D-A1E1-48A4-8198-BE1E148261BE}" destId="{EE926FD6-C5F6-42F5-B3A8-DF1442E4A1F8}" srcOrd="0" destOrd="0" presId="urn:microsoft.com/office/officeart/2005/8/layout/hList7"/>
    <dgm:cxn modelId="{1DE2CD2C-4CF8-4922-A792-2B3F6323FF52}" type="presOf" srcId="{2C9D6C8C-1BD0-42AD-A7F8-2BF5C73AEEC6}" destId="{CB886115-E1E8-4F9C-AC37-DD5C57A77920}" srcOrd="1" destOrd="0" presId="urn:microsoft.com/office/officeart/2005/8/layout/hList7"/>
    <dgm:cxn modelId="{4B9CE55F-450D-4EF1-AA06-253972124E09}" srcId="{347D5AB6-328B-42A6-B29D-099CB7C33D6A}" destId="{FCAE113E-1DFA-4396-B3A4-334BB4EA96E9}" srcOrd="2" destOrd="0" parTransId="{C045ACF4-EF17-416E-9637-CB7E326E34BF}" sibTransId="{EED22DC0-5822-4D2E-BA0B-CCB869126E7A}"/>
    <dgm:cxn modelId="{91C44A47-D8B4-4C34-9C5C-D670C1ED3B73}" type="presOf" srcId="{347D5AB6-328B-42A6-B29D-099CB7C33D6A}" destId="{76AA6234-6C69-4C17-8E93-846B04E9532F}" srcOrd="0" destOrd="0" presId="urn:microsoft.com/office/officeart/2005/8/layout/hList7"/>
    <dgm:cxn modelId="{48B1C067-DC50-45B3-BB03-55414EB39A62}" srcId="{347D5AB6-328B-42A6-B29D-099CB7C33D6A}" destId="{2C9D6C8C-1BD0-42AD-A7F8-2BF5C73AEEC6}" srcOrd="0" destOrd="0" parTransId="{43904C61-894E-48F6-AD9E-E3C5336F73D7}" sibTransId="{7128CAEB-344F-40D4-BBFB-352172A59DB7}"/>
    <dgm:cxn modelId="{B2A5FD4F-E2A0-4557-BDE7-F944D0123694}" type="presOf" srcId="{2C9D6C8C-1BD0-42AD-A7F8-2BF5C73AEEC6}" destId="{7CAE5A1D-018B-4996-8248-CC8A51105612}" srcOrd="0" destOrd="0" presId="urn:microsoft.com/office/officeart/2005/8/layout/hList7"/>
    <dgm:cxn modelId="{25658CB5-6975-42BD-954C-AFB67771AAC0}" srcId="{347D5AB6-328B-42A6-B29D-099CB7C33D6A}" destId="{C688554D-A1E1-48A4-8198-BE1E148261BE}" srcOrd="1" destOrd="0" parTransId="{15FA1004-F1EB-4911-8EA1-17BFF38AC59E}" sibTransId="{2E044A75-E2BF-4338-AF8C-CE1CBB16F5B4}"/>
    <dgm:cxn modelId="{CE1F35BD-9035-4AB1-B8A4-73E09641AB9D}" type="presOf" srcId="{FCAE113E-1DFA-4396-B3A4-334BB4EA96E9}" destId="{080AEB3E-B4F6-4188-B042-710CE9095396}" srcOrd="1" destOrd="0" presId="urn:microsoft.com/office/officeart/2005/8/layout/hList7"/>
    <dgm:cxn modelId="{740D50BD-0537-4A15-AB36-77FB622A438E}" type="presOf" srcId="{FCAE113E-1DFA-4396-B3A4-334BB4EA96E9}" destId="{3CA28028-0D8F-4174-8C48-7876CD0BE045}" srcOrd="0" destOrd="0" presId="urn:microsoft.com/office/officeart/2005/8/layout/hList7"/>
    <dgm:cxn modelId="{63CD50FC-68C3-4BD0-9E7A-15DAAAB0E443}" type="presOf" srcId="{2E044A75-E2BF-4338-AF8C-CE1CBB16F5B4}" destId="{8E3FCE4B-2F96-4296-8B57-7AAE3FD319E4}" srcOrd="0" destOrd="0" presId="urn:microsoft.com/office/officeart/2005/8/layout/hList7"/>
    <dgm:cxn modelId="{B102FB23-127B-48C7-B1F1-9BF8483A749F}" type="presParOf" srcId="{76AA6234-6C69-4C17-8E93-846B04E9532F}" destId="{1D5E364E-DEFB-40C9-A32E-1A37C5F83AF0}" srcOrd="0" destOrd="0" presId="urn:microsoft.com/office/officeart/2005/8/layout/hList7"/>
    <dgm:cxn modelId="{06C87D85-2DF4-466C-9D31-B7809551A52D}" type="presParOf" srcId="{76AA6234-6C69-4C17-8E93-846B04E9532F}" destId="{ECA70E4B-ACF7-488B-A0E2-F58859C264BB}" srcOrd="1" destOrd="0" presId="urn:microsoft.com/office/officeart/2005/8/layout/hList7"/>
    <dgm:cxn modelId="{D992EBDF-1761-4386-B803-4961CF69EFBA}" type="presParOf" srcId="{ECA70E4B-ACF7-488B-A0E2-F58859C264BB}" destId="{BDC82CB6-ACA6-41C8-B2C6-B0A1B7BB4B3D}" srcOrd="0" destOrd="0" presId="urn:microsoft.com/office/officeart/2005/8/layout/hList7"/>
    <dgm:cxn modelId="{D8E6F021-DC55-4FDA-88D9-2B8BEC71F0ED}" type="presParOf" srcId="{BDC82CB6-ACA6-41C8-B2C6-B0A1B7BB4B3D}" destId="{7CAE5A1D-018B-4996-8248-CC8A51105612}" srcOrd="0" destOrd="0" presId="urn:microsoft.com/office/officeart/2005/8/layout/hList7"/>
    <dgm:cxn modelId="{B3770E12-4831-4B96-A939-C0506A46F70E}" type="presParOf" srcId="{BDC82CB6-ACA6-41C8-B2C6-B0A1B7BB4B3D}" destId="{CB886115-E1E8-4F9C-AC37-DD5C57A77920}" srcOrd="1" destOrd="0" presId="urn:microsoft.com/office/officeart/2005/8/layout/hList7"/>
    <dgm:cxn modelId="{B1F9A0D7-36D4-40C7-ADF6-8F61C6AA5C6B}" type="presParOf" srcId="{BDC82CB6-ACA6-41C8-B2C6-B0A1B7BB4B3D}" destId="{11FE8A19-DCF5-4113-A593-1ABC8F110CF5}" srcOrd="2" destOrd="0" presId="urn:microsoft.com/office/officeart/2005/8/layout/hList7"/>
    <dgm:cxn modelId="{8CA404C7-4D14-455B-A311-E2D62B1E9F5D}" type="presParOf" srcId="{BDC82CB6-ACA6-41C8-B2C6-B0A1B7BB4B3D}" destId="{EFD482CA-F54E-4CC2-85ED-F977B8FB57C8}" srcOrd="3" destOrd="0" presId="urn:microsoft.com/office/officeart/2005/8/layout/hList7"/>
    <dgm:cxn modelId="{8F56ED5B-328E-432A-B2E4-B334AE077594}" type="presParOf" srcId="{ECA70E4B-ACF7-488B-A0E2-F58859C264BB}" destId="{41761179-25B5-44C8-884E-C2714FD37581}" srcOrd="1" destOrd="0" presId="urn:microsoft.com/office/officeart/2005/8/layout/hList7"/>
    <dgm:cxn modelId="{93238128-3775-41A8-BC3C-B2CBA608DED4}" type="presParOf" srcId="{ECA70E4B-ACF7-488B-A0E2-F58859C264BB}" destId="{F89B9E67-445C-493F-B387-C910D98F0158}" srcOrd="2" destOrd="0" presId="urn:microsoft.com/office/officeart/2005/8/layout/hList7"/>
    <dgm:cxn modelId="{F4EA331D-300C-4556-810E-725A7C3195E2}" type="presParOf" srcId="{F89B9E67-445C-493F-B387-C910D98F0158}" destId="{EE926FD6-C5F6-42F5-B3A8-DF1442E4A1F8}" srcOrd="0" destOrd="0" presId="urn:microsoft.com/office/officeart/2005/8/layout/hList7"/>
    <dgm:cxn modelId="{2EE119FD-99E4-4C83-B95E-D8C05D97FD5F}" type="presParOf" srcId="{F89B9E67-445C-493F-B387-C910D98F0158}" destId="{62A55804-998C-449D-BFCA-6C8E54D03BE7}" srcOrd="1" destOrd="0" presId="urn:microsoft.com/office/officeart/2005/8/layout/hList7"/>
    <dgm:cxn modelId="{7851C074-A746-4700-8923-AF8F98714AE7}" type="presParOf" srcId="{F89B9E67-445C-493F-B387-C910D98F0158}" destId="{AD819397-E4D8-4CD2-8C9C-2652F9B5AC45}" srcOrd="2" destOrd="0" presId="urn:microsoft.com/office/officeart/2005/8/layout/hList7"/>
    <dgm:cxn modelId="{385960DE-4815-4519-B0DF-D19A1B4A073A}" type="presParOf" srcId="{F89B9E67-445C-493F-B387-C910D98F0158}" destId="{74CA336B-F9AD-427F-BA1B-0C0C9E53AF1E}" srcOrd="3" destOrd="0" presId="urn:microsoft.com/office/officeart/2005/8/layout/hList7"/>
    <dgm:cxn modelId="{D63B5786-191E-4475-9067-F6B34F0E77D5}" type="presParOf" srcId="{ECA70E4B-ACF7-488B-A0E2-F58859C264BB}" destId="{8E3FCE4B-2F96-4296-8B57-7AAE3FD319E4}" srcOrd="3" destOrd="0" presId="urn:microsoft.com/office/officeart/2005/8/layout/hList7"/>
    <dgm:cxn modelId="{3E59D0B1-F179-40AE-B76C-2C25626053B8}" type="presParOf" srcId="{ECA70E4B-ACF7-488B-A0E2-F58859C264BB}" destId="{3BAFD6CC-DD75-4F1A-8231-9FA30402858F}" srcOrd="4" destOrd="0" presId="urn:microsoft.com/office/officeart/2005/8/layout/hList7"/>
    <dgm:cxn modelId="{3BE0E9A3-8BBB-4AEE-9F40-C2FBF66F5399}" type="presParOf" srcId="{3BAFD6CC-DD75-4F1A-8231-9FA30402858F}" destId="{3CA28028-0D8F-4174-8C48-7876CD0BE045}" srcOrd="0" destOrd="0" presId="urn:microsoft.com/office/officeart/2005/8/layout/hList7"/>
    <dgm:cxn modelId="{82610979-1879-487C-BBA7-BBBF49AAF65D}" type="presParOf" srcId="{3BAFD6CC-DD75-4F1A-8231-9FA30402858F}" destId="{080AEB3E-B4F6-4188-B042-710CE9095396}" srcOrd="1" destOrd="0" presId="urn:microsoft.com/office/officeart/2005/8/layout/hList7"/>
    <dgm:cxn modelId="{E0CC68BF-5107-422C-84CB-AC72996378F8}" type="presParOf" srcId="{3BAFD6CC-DD75-4F1A-8231-9FA30402858F}" destId="{A40523E5-68BD-4D2C-9A92-F4ADF9D12E6C}" srcOrd="2" destOrd="0" presId="urn:microsoft.com/office/officeart/2005/8/layout/hList7"/>
    <dgm:cxn modelId="{7BD240CC-9998-4094-8BF0-49B81C58FF00}" type="presParOf" srcId="{3BAFD6CC-DD75-4F1A-8231-9FA30402858F}" destId="{F947ED91-B889-46F7-828D-DB57D6C409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8C6BC-FD30-4641-BFBA-A6F8ECF4EEA1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E1FDC5A-36CB-4C4E-8AB1-A01A8A797268}">
      <dgm:prSet phldrT="[Texte]"/>
      <dgm:spPr/>
      <dgm:t>
        <a:bodyPr/>
        <a:lstStyle/>
        <a:p>
          <a:pPr>
            <a:buNone/>
          </a:pPr>
          <a:r>
            <a:rPr lang="en-US" b="1" dirty="0"/>
            <a:t>ESOs in EEs</a:t>
          </a:r>
        </a:p>
      </dgm:t>
    </dgm:pt>
    <dgm:pt modelId="{509E0251-A4FD-42AF-A9CD-D4A76C0434FD}" type="parTrans" cxnId="{0EC21959-A1A1-46FD-97D7-40C428940514}">
      <dgm:prSet/>
      <dgm:spPr/>
      <dgm:t>
        <a:bodyPr/>
        <a:lstStyle/>
        <a:p>
          <a:endParaRPr lang="en-US"/>
        </a:p>
      </dgm:t>
    </dgm:pt>
    <dgm:pt modelId="{4051B623-635C-43BE-B444-DABB3A313F28}" type="sibTrans" cxnId="{0EC21959-A1A1-46FD-97D7-40C428940514}">
      <dgm:prSet/>
      <dgm:spPr/>
      <dgm:t>
        <a:bodyPr/>
        <a:lstStyle/>
        <a:p>
          <a:endParaRPr lang="en-US"/>
        </a:p>
      </dgm:t>
    </dgm:pt>
    <dgm:pt modelId="{271F6D00-DE4F-423A-A2DB-BD46A6833623}">
      <dgm:prSet phldrT="[Texte]"/>
      <dgm:spPr/>
      <dgm:t>
        <a:bodyPr/>
        <a:lstStyle/>
        <a:p>
          <a:r>
            <a:rPr lang="en-US" dirty="0"/>
            <a:t>Bergman and McMullen (2022)</a:t>
          </a:r>
        </a:p>
      </dgm:t>
    </dgm:pt>
    <dgm:pt modelId="{62FEC262-D30E-490F-8F53-A765E804FDF7}" type="parTrans" cxnId="{C5FBE1FD-D24B-4A47-8D91-4CDD1F5CD817}">
      <dgm:prSet/>
      <dgm:spPr/>
      <dgm:t>
        <a:bodyPr/>
        <a:lstStyle/>
        <a:p>
          <a:endParaRPr lang="en-US"/>
        </a:p>
      </dgm:t>
    </dgm:pt>
    <dgm:pt modelId="{F52FA2F0-1718-43C7-B470-62944B170D3A}" type="sibTrans" cxnId="{C5FBE1FD-D24B-4A47-8D91-4CDD1F5CD817}">
      <dgm:prSet/>
      <dgm:spPr/>
      <dgm:t>
        <a:bodyPr/>
        <a:lstStyle/>
        <a:p>
          <a:endParaRPr lang="en-US"/>
        </a:p>
      </dgm:t>
    </dgm:pt>
    <dgm:pt modelId="{D1BBD57E-2C7A-4079-B3D5-8B51D7554A7E}">
      <dgm:prSet phldrT="[Texte]"/>
      <dgm:spPr/>
      <dgm:t>
        <a:bodyPr/>
        <a:lstStyle/>
        <a:p>
          <a:pPr>
            <a:buNone/>
          </a:pPr>
          <a:r>
            <a:rPr lang="en-US" b="1" dirty="0"/>
            <a:t>Institutional perspective</a:t>
          </a:r>
        </a:p>
      </dgm:t>
    </dgm:pt>
    <dgm:pt modelId="{AA89D755-5205-40EF-9B46-670F31B838BF}" type="parTrans" cxnId="{F91B18D9-1633-44F4-A2FD-0860708785B4}">
      <dgm:prSet/>
      <dgm:spPr/>
      <dgm:t>
        <a:bodyPr/>
        <a:lstStyle/>
        <a:p>
          <a:endParaRPr lang="en-US"/>
        </a:p>
      </dgm:t>
    </dgm:pt>
    <dgm:pt modelId="{57AD0F05-DA8C-4C64-AF96-FE736404AE00}" type="sibTrans" cxnId="{F91B18D9-1633-44F4-A2FD-0860708785B4}">
      <dgm:prSet/>
      <dgm:spPr/>
      <dgm:t>
        <a:bodyPr/>
        <a:lstStyle/>
        <a:p>
          <a:endParaRPr lang="en-US"/>
        </a:p>
      </dgm:t>
    </dgm:pt>
    <dgm:pt modelId="{EE578A5C-8F7E-4B2A-9540-04125E1F34AB}">
      <dgm:prSet phldrT="[Texte]"/>
      <dgm:spPr/>
      <dgm:t>
        <a:bodyPr/>
        <a:lstStyle/>
        <a:p>
          <a:endParaRPr lang="en-US" dirty="0"/>
        </a:p>
      </dgm:t>
    </dgm:pt>
    <dgm:pt modelId="{2A6C1F82-32FF-441A-A921-4D2F9A3F43EC}" type="parTrans" cxnId="{1535ED99-37D5-4EFD-9B07-4437453FB566}">
      <dgm:prSet/>
      <dgm:spPr/>
      <dgm:t>
        <a:bodyPr/>
        <a:lstStyle/>
        <a:p>
          <a:endParaRPr lang="en-US"/>
        </a:p>
      </dgm:t>
    </dgm:pt>
    <dgm:pt modelId="{710A7334-C160-4F3F-8626-D340E3570F98}" type="sibTrans" cxnId="{1535ED99-37D5-4EFD-9B07-4437453FB566}">
      <dgm:prSet/>
      <dgm:spPr/>
      <dgm:t>
        <a:bodyPr/>
        <a:lstStyle/>
        <a:p>
          <a:endParaRPr lang="en-US"/>
        </a:p>
      </dgm:t>
    </dgm:pt>
    <dgm:pt modelId="{FF31A6B3-C94D-487F-B0B6-5B9EE998815C}">
      <dgm:prSet phldrT="[Texte]"/>
      <dgm:spPr/>
      <dgm:t>
        <a:bodyPr/>
        <a:lstStyle/>
        <a:p>
          <a:pPr>
            <a:buNone/>
          </a:pPr>
          <a:r>
            <a:rPr lang="en-US" b="1" dirty="0"/>
            <a:t>Q/Q Helix contextualization</a:t>
          </a:r>
        </a:p>
      </dgm:t>
    </dgm:pt>
    <dgm:pt modelId="{6B22DDCC-0E1F-46B5-A52E-6F24F18D7749}" type="parTrans" cxnId="{627A6DFC-4969-4EAB-BF85-5DE16B8DA6CB}">
      <dgm:prSet/>
      <dgm:spPr/>
      <dgm:t>
        <a:bodyPr/>
        <a:lstStyle/>
        <a:p>
          <a:endParaRPr lang="en-US"/>
        </a:p>
      </dgm:t>
    </dgm:pt>
    <dgm:pt modelId="{4C967004-586B-4EB8-85B5-85700027CAD6}" type="sibTrans" cxnId="{627A6DFC-4969-4EAB-BF85-5DE16B8DA6CB}">
      <dgm:prSet/>
      <dgm:spPr/>
      <dgm:t>
        <a:bodyPr/>
        <a:lstStyle/>
        <a:p>
          <a:endParaRPr lang="en-US"/>
        </a:p>
      </dgm:t>
    </dgm:pt>
    <dgm:pt modelId="{C970CCF4-C51F-48F8-8CFE-ACEF906CE0A2}">
      <dgm:prSet phldrT="[Texte]"/>
      <dgm:spPr/>
      <dgm:t>
        <a:bodyPr/>
        <a:lstStyle/>
        <a:p>
          <a:r>
            <a:rPr lang="nl-NL" dirty="0"/>
            <a:t>van Rijnsoever (2022)</a:t>
          </a:r>
          <a:endParaRPr lang="en-US" dirty="0"/>
        </a:p>
      </dgm:t>
    </dgm:pt>
    <dgm:pt modelId="{81AAA8F3-27DA-40CF-A576-25DA529D4205}" type="parTrans" cxnId="{17D751F6-FD20-4CA9-BE5B-23BA139D2B6B}">
      <dgm:prSet/>
      <dgm:spPr/>
      <dgm:t>
        <a:bodyPr/>
        <a:lstStyle/>
        <a:p>
          <a:endParaRPr lang="en-US"/>
        </a:p>
      </dgm:t>
    </dgm:pt>
    <dgm:pt modelId="{19D45078-883F-4681-9CCC-D994AA018C29}" type="sibTrans" cxnId="{17D751F6-FD20-4CA9-BE5B-23BA139D2B6B}">
      <dgm:prSet/>
      <dgm:spPr/>
      <dgm:t>
        <a:bodyPr/>
        <a:lstStyle/>
        <a:p>
          <a:endParaRPr lang="en-US"/>
        </a:p>
      </dgm:t>
    </dgm:pt>
    <dgm:pt modelId="{40E06274-18B8-4C85-93F4-9576C6C40715}">
      <dgm:prSet phldrT="[Texte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 Need for  </a:t>
          </a:r>
          <a:r>
            <a:rPr lang="en-US" b="1" dirty="0">
              <a:sym typeface="Wingdings" panose="05000000000000000000" pitchFamily="2" charset="2"/>
            </a:rPr>
            <a:t>considering socio-environmental issues </a:t>
          </a:r>
          <a:r>
            <a:rPr lang="en-US" dirty="0">
              <a:sym typeface="Wingdings" panose="05000000000000000000" pitchFamily="2" charset="2"/>
            </a:rPr>
            <a:t>to foster sustainable entrepreneurial projects </a:t>
          </a:r>
          <a:endParaRPr lang="en-US" dirty="0"/>
        </a:p>
      </dgm:t>
    </dgm:pt>
    <dgm:pt modelId="{26445D64-67B8-4B57-A26E-F6ECE189AFE2}" type="parTrans" cxnId="{DD801017-4FB5-4897-BFF7-D0C1FEB9BFBA}">
      <dgm:prSet/>
      <dgm:spPr/>
      <dgm:t>
        <a:bodyPr/>
        <a:lstStyle/>
        <a:p>
          <a:endParaRPr lang="en-US"/>
        </a:p>
      </dgm:t>
    </dgm:pt>
    <dgm:pt modelId="{EB552F44-9B1C-4F74-B93D-6C774B02A076}" type="sibTrans" cxnId="{DD801017-4FB5-4897-BFF7-D0C1FEB9BFBA}">
      <dgm:prSet/>
      <dgm:spPr/>
      <dgm:t>
        <a:bodyPr/>
        <a:lstStyle/>
        <a:p>
          <a:endParaRPr lang="en-US"/>
        </a:p>
      </dgm:t>
    </dgm:pt>
    <dgm:pt modelId="{1701F571-73B5-4E00-B5EE-496AD88DCF2E}">
      <dgm:prSet phldrT="[Texte]"/>
      <dgm:spPr/>
      <dgm:t>
        <a:bodyPr/>
        <a:lstStyle/>
        <a:p>
          <a:r>
            <a:rPr lang="en-US" dirty="0" err="1"/>
            <a:t>Spigel</a:t>
          </a:r>
          <a:r>
            <a:rPr lang="en-US" dirty="0"/>
            <a:t> (2016)</a:t>
          </a:r>
        </a:p>
      </dgm:t>
    </dgm:pt>
    <dgm:pt modelId="{AA5C7EB1-0C8E-45A2-ACF8-2AD53441EB8A}" type="parTrans" cxnId="{36741C83-DD97-452F-9791-A52C73707AE5}">
      <dgm:prSet/>
      <dgm:spPr/>
      <dgm:t>
        <a:bodyPr/>
        <a:lstStyle/>
        <a:p>
          <a:endParaRPr lang="en-US"/>
        </a:p>
      </dgm:t>
    </dgm:pt>
    <dgm:pt modelId="{BFACC9B8-0ABA-41C3-B853-D703921D533F}" type="sibTrans" cxnId="{36741C83-DD97-452F-9791-A52C73707AE5}">
      <dgm:prSet/>
      <dgm:spPr/>
      <dgm:t>
        <a:bodyPr/>
        <a:lstStyle/>
        <a:p>
          <a:endParaRPr lang="en-US"/>
        </a:p>
      </dgm:t>
    </dgm:pt>
    <dgm:pt modelId="{20499B7D-4128-42CE-BEC9-DABBC37A92AC}">
      <dgm:prSet phldrT="[Texte]"/>
      <dgm:spPr/>
      <dgm:t>
        <a:bodyPr/>
        <a:lstStyle/>
        <a:p>
          <a:r>
            <a:rPr lang="en-US" dirty="0" err="1"/>
            <a:t>Theodoraki</a:t>
          </a:r>
          <a:r>
            <a:rPr lang="en-US" dirty="0"/>
            <a:t> (2020)</a:t>
          </a:r>
        </a:p>
      </dgm:t>
    </dgm:pt>
    <dgm:pt modelId="{744EE16B-3B21-4284-9E92-E3107DA33701}" type="parTrans" cxnId="{7B4C3EC3-CEA0-4437-98E4-EB43F5B5262A}">
      <dgm:prSet/>
      <dgm:spPr/>
      <dgm:t>
        <a:bodyPr/>
        <a:lstStyle/>
        <a:p>
          <a:endParaRPr lang="en-US"/>
        </a:p>
      </dgm:t>
    </dgm:pt>
    <dgm:pt modelId="{015D96A1-700B-453D-8ECB-A98B82F8108C}" type="sibTrans" cxnId="{7B4C3EC3-CEA0-4437-98E4-EB43F5B5262A}">
      <dgm:prSet/>
      <dgm:spPr/>
      <dgm:t>
        <a:bodyPr/>
        <a:lstStyle/>
        <a:p>
          <a:endParaRPr lang="en-US"/>
        </a:p>
      </dgm:t>
    </dgm:pt>
    <dgm:pt modelId="{E85FD364-8F35-45E3-8E2A-F9855EFD068A}">
      <dgm:prSet phldrT="[Texte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 Definition, </a:t>
          </a:r>
          <a:r>
            <a:rPr lang="en-US" b="1" dirty="0">
              <a:sym typeface="Wingdings" panose="05000000000000000000" pitchFamily="2" charset="2"/>
            </a:rPr>
            <a:t>configuration</a:t>
          </a:r>
          <a:r>
            <a:rPr lang="en-US" dirty="0">
              <a:sym typeface="Wingdings" panose="05000000000000000000" pitchFamily="2" charset="2"/>
            </a:rPr>
            <a:t>, network, </a:t>
          </a:r>
          <a:r>
            <a:rPr lang="en-US" b="1" dirty="0">
              <a:sym typeface="Wingdings" panose="05000000000000000000" pitchFamily="2" charset="2"/>
            </a:rPr>
            <a:t>relations with EE actors</a:t>
          </a:r>
          <a:r>
            <a:rPr lang="en-US" dirty="0">
              <a:sym typeface="Wingdings" panose="05000000000000000000" pitchFamily="2" charset="2"/>
            </a:rPr>
            <a:t> and strategies.</a:t>
          </a:r>
          <a:endParaRPr lang="en-US" dirty="0"/>
        </a:p>
      </dgm:t>
    </dgm:pt>
    <dgm:pt modelId="{FEE9B7F9-404B-48FA-8449-DD175B628E29}" type="parTrans" cxnId="{035AD490-8F63-4775-AB53-137F974CEFA6}">
      <dgm:prSet/>
      <dgm:spPr/>
      <dgm:t>
        <a:bodyPr/>
        <a:lstStyle/>
        <a:p>
          <a:endParaRPr lang="en-US"/>
        </a:p>
      </dgm:t>
    </dgm:pt>
    <dgm:pt modelId="{1DE4FB3D-D9ED-40D5-8372-7C5324AD477E}" type="sibTrans" cxnId="{035AD490-8F63-4775-AB53-137F974CEFA6}">
      <dgm:prSet/>
      <dgm:spPr/>
      <dgm:t>
        <a:bodyPr/>
        <a:lstStyle/>
        <a:p>
          <a:endParaRPr lang="en-US"/>
        </a:p>
      </dgm:t>
    </dgm:pt>
    <dgm:pt modelId="{287F181B-CB3A-473D-AA53-DFF34E1AB1CD}">
      <dgm:prSet phldrT="[Texte]"/>
      <dgm:spPr/>
      <dgm:t>
        <a:bodyPr/>
        <a:lstStyle/>
        <a:p>
          <a:endParaRPr lang="en-US" dirty="0"/>
        </a:p>
      </dgm:t>
    </dgm:pt>
    <dgm:pt modelId="{65493CC8-4CC5-4900-A8EB-876F929271A6}" type="parTrans" cxnId="{6F3EEC9C-6518-4FCF-A58C-E927171F1DAD}">
      <dgm:prSet/>
      <dgm:spPr/>
      <dgm:t>
        <a:bodyPr/>
        <a:lstStyle/>
        <a:p>
          <a:endParaRPr lang="en-US"/>
        </a:p>
      </dgm:t>
    </dgm:pt>
    <dgm:pt modelId="{B0556B63-7589-4F1C-BA6F-2A2B8110E1B8}" type="sibTrans" cxnId="{6F3EEC9C-6518-4FCF-A58C-E927171F1DAD}">
      <dgm:prSet/>
      <dgm:spPr/>
      <dgm:t>
        <a:bodyPr/>
        <a:lstStyle/>
        <a:p>
          <a:endParaRPr lang="en-US"/>
        </a:p>
      </dgm:t>
    </dgm:pt>
    <dgm:pt modelId="{47304019-7063-4FC3-9931-94A91CD1CB9E}">
      <dgm:prSet phldrT="[Texte]"/>
      <dgm:spPr/>
      <dgm:t>
        <a:bodyPr/>
        <a:lstStyle/>
        <a:p>
          <a:r>
            <a:rPr lang="en-US" dirty="0" err="1"/>
            <a:t>Urbano</a:t>
          </a:r>
          <a:r>
            <a:rPr lang="en-US" dirty="0"/>
            <a:t> et al. (2019)</a:t>
          </a:r>
        </a:p>
      </dgm:t>
    </dgm:pt>
    <dgm:pt modelId="{8F51ECED-3A10-4426-9843-243D028DA385}" type="parTrans" cxnId="{8144D4BA-959B-46DD-AB76-57A574BCF852}">
      <dgm:prSet/>
      <dgm:spPr/>
      <dgm:t>
        <a:bodyPr/>
        <a:lstStyle/>
        <a:p>
          <a:endParaRPr lang="en-US"/>
        </a:p>
      </dgm:t>
    </dgm:pt>
    <dgm:pt modelId="{876B26F6-EA6B-4861-9AF2-A85F81EBBF4C}" type="sibTrans" cxnId="{8144D4BA-959B-46DD-AB76-57A574BCF852}">
      <dgm:prSet/>
      <dgm:spPr/>
      <dgm:t>
        <a:bodyPr/>
        <a:lstStyle/>
        <a:p>
          <a:endParaRPr lang="en-US"/>
        </a:p>
      </dgm:t>
    </dgm:pt>
    <dgm:pt modelId="{BEDAC2B5-CF9B-4DB8-BDD9-80F1903E916C}">
      <dgm:prSet phldrT="[Texte]"/>
      <dgm:spPr/>
      <dgm:t>
        <a:bodyPr/>
        <a:lstStyle/>
        <a:p>
          <a:r>
            <a:rPr lang="en-US" dirty="0" err="1"/>
            <a:t>Carayannis</a:t>
          </a:r>
          <a:r>
            <a:rPr lang="en-US" dirty="0"/>
            <a:t> et al. (2018)</a:t>
          </a:r>
        </a:p>
      </dgm:t>
    </dgm:pt>
    <dgm:pt modelId="{39463C00-06D6-4CFD-B74F-DE2C1287067F}" type="parTrans" cxnId="{7289240A-1F33-4097-BBFB-E368A5F27EA0}">
      <dgm:prSet/>
      <dgm:spPr/>
      <dgm:t>
        <a:bodyPr/>
        <a:lstStyle/>
        <a:p>
          <a:endParaRPr lang="en-US"/>
        </a:p>
      </dgm:t>
    </dgm:pt>
    <dgm:pt modelId="{4A04D3C9-805A-4EAE-B24A-47325A8A4746}" type="sibTrans" cxnId="{7289240A-1F33-4097-BBFB-E368A5F27EA0}">
      <dgm:prSet/>
      <dgm:spPr/>
      <dgm:t>
        <a:bodyPr/>
        <a:lstStyle/>
        <a:p>
          <a:endParaRPr lang="en-US"/>
        </a:p>
      </dgm:t>
    </dgm:pt>
    <dgm:pt modelId="{0F7568AB-966B-40AF-A427-146F1E5928F4}">
      <dgm:prSet phldrT="[Texte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 </a:t>
          </a:r>
          <a:r>
            <a:rPr lang="en-US" b="1" dirty="0" err="1">
              <a:sym typeface="Wingdings" panose="05000000000000000000" pitchFamily="2" charset="2"/>
            </a:rPr>
            <a:t>Meso</a:t>
          </a:r>
          <a:r>
            <a:rPr lang="en-US" b="1" dirty="0">
              <a:sym typeface="Wingdings" panose="05000000000000000000" pitchFamily="2" charset="2"/>
            </a:rPr>
            <a:t> and macro level perspective </a:t>
          </a:r>
          <a:r>
            <a:rPr lang="en-US" dirty="0">
              <a:sym typeface="Wingdings" panose="05000000000000000000" pitchFamily="2" charset="2"/>
            </a:rPr>
            <a:t>on EEs enabling the study of ESOs interdependencies</a:t>
          </a:r>
          <a:endParaRPr lang="en-US" dirty="0"/>
        </a:p>
      </dgm:t>
    </dgm:pt>
    <dgm:pt modelId="{A4AFBFF9-F4A4-4437-9EAE-5E7145AAFC64}" type="parTrans" cxnId="{C8C37393-1B25-43FF-89FC-FB40A079C5CB}">
      <dgm:prSet/>
      <dgm:spPr/>
      <dgm:t>
        <a:bodyPr/>
        <a:lstStyle/>
        <a:p>
          <a:endParaRPr lang="en-US"/>
        </a:p>
      </dgm:t>
    </dgm:pt>
    <dgm:pt modelId="{0646B3D2-6F4D-4F7A-A8E6-F24F83940BC6}" type="sibTrans" cxnId="{C8C37393-1B25-43FF-89FC-FB40A079C5CB}">
      <dgm:prSet/>
      <dgm:spPr/>
      <dgm:t>
        <a:bodyPr/>
        <a:lstStyle/>
        <a:p>
          <a:endParaRPr lang="en-US"/>
        </a:p>
      </dgm:t>
    </dgm:pt>
    <dgm:pt modelId="{0DB17EFB-5818-4155-9FC8-66C0C57D3E74}">
      <dgm:prSet phldrT="[Texte]"/>
      <dgm:spPr/>
      <dgm:t>
        <a:bodyPr/>
        <a:lstStyle/>
        <a:p>
          <a:endParaRPr lang="en-US" dirty="0"/>
        </a:p>
      </dgm:t>
    </dgm:pt>
    <dgm:pt modelId="{0CE831A0-F901-4A51-9045-F237E878396D}" type="parTrans" cxnId="{928C8A65-CA37-45D5-BF6A-B24DE1C9BDC8}">
      <dgm:prSet/>
      <dgm:spPr/>
      <dgm:t>
        <a:bodyPr/>
        <a:lstStyle/>
        <a:p>
          <a:endParaRPr lang="en-US"/>
        </a:p>
      </dgm:t>
    </dgm:pt>
    <dgm:pt modelId="{54C550E4-18C6-48CD-89D0-38AAF682EDA1}" type="sibTrans" cxnId="{928C8A65-CA37-45D5-BF6A-B24DE1C9BDC8}">
      <dgm:prSet/>
      <dgm:spPr/>
      <dgm:t>
        <a:bodyPr/>
        <a:lstStyle/>
        <a:p>
          <a:endParaRPr lang="en-US"/>
        </a:p>
      </dgm:t>
    </dgm:pt>
    <dgm:pt modelId="{64E087F0-D37A-4DFE-A430-999FC8E81B1C}">
      <dgm:prSet phldrT="[Texte]"/>
      <dgm:spPr/>
      <dgm:t>
        <a:bodyPr/>
        <a:lstStyle/>
        <a:p>
          <a:pPr>
            <a:buNone/>
          </a:pPr>
          <a:endParaRPr lang="en-US" dirty="0"/>
        </a:p>
      </dgm:t>
    </dgm:pt>
    <dgm:pt modelId="{041F6A94-7F8F-4EBA-8C21-418FDCE8F7D5}" type="parTrans" cxnId="{17A77BCE-37EA-40FE-98FD-F2784F942D6E}">
      <dgm:prSet/>
      <dgm:spPr/>
      <dgm:t>
        <a:bodyPr/>
        <a:lstStyle/>
        <a:p>
          <a:endParaRPr lang="en-US"/>
        </a:p>
      </dgm:t>
    </dgm:pt>
    <dgm:pt modelId="{F7CDB164-F2EF-46B8-A981-47AACA41F263}" type="sibTrans" cxnId="{17A77BCE-37EA-40FE-98FD-F2784F942D6E}">
      <dgm:prSet/>
      <dgm:spPr/>
      <dgm:t>
        <a:bodyPr/>
        <a:lstStyle/>
        <a:p>
          <a:endParaRPr lang="en-US"/>
        </a:p>
      </dgm:t>
    </dgm:pt>
    <dgm:pt modelId="{8249FD89-8887-41E7-BC32-21535AB58408}">
      <dgm:prSet phldrT="[Texte]"/>
      <dgm:spPr/>
      <dgm:t>
        <a:bodyPr/>
        <a:lstStyle/>
        <a:p>
          <a:r>
            <a:rPr lang="en-US" dirty="0"/>
            <a:t>United Nations (2015)</a:t>
          </a:r>
        </a:p>
      </dgm:t>
    </dgm:pt>
    <dgm:pt modelId="{486AD203-D31F-46F8-B71D-1474FB06E0D4}" type="parTrans" cxnId="{739B4A77-0963-4DBC-8222-8AEE184128D6}">
      <dgm:prSet/>
      <dgm:spPr/>
      <dgm:t>
        <a:bodyPr/>
        <a:lstStyle/>
        <a:p>
          <a:endParaRPr lang="en-US"/>
        </a:p>
      </dgm:t>
    </dgm:pt>
    <dgm:pt modelId="{0CB41500-E5A5-438F-972F-D84B17786523}" type="sibTrans" cxnId="{739B4A77-0963-4DBC-8222-8AEE184128D6}">
      <dgm:prSet/>
      <dgm:spPr/>
      <dgm:t>
        <a:bodyPr/>
        <a:lstStyle/>
        <a:p>
          <a:endParaRPr lang="en-US"/>
        </a:p>
      </dgm:t>
    </dgm:pt>
    <dgm:pt modelId="{58004C27-94E4-48C9-AC0A-39395A2F5D8E}">
      <dgm:prSet phldrT="[Texte]"/>
      <dgm:spPr/>
      <dgm:t>
        <a:bodyPr/>
        <a:lstStyle/>
        <a:p>
          <a:r>
            <a:rPr lang="en-US" dirty="0"/>
            <a:t>Lamine et al. (2021)</a:t>
          </a:r>
        </a:p>
      </dgm:t>
    </dgm:pt>
    <dgm:pt modelId="{CA07D420-4101-4B9C-8DFB-D87ACA6E65CE}" type="parTrans" cxnId="{A7531A10-287C-463E-996A-A67A3A81AA69}">
      <dgm:prSet/>
      <dgm:spPr/>
      <dgm:t>
        <a:bodyPr/>
        <a:lstStyle/>
        <a:p>
          <a:endParaRPr lang="en-US"/>
        </a:p>
      </dgm:t>
    </dgm:pt>
    <dgm:pt modelId="{3A8CC415-F009-4DE5-9F3D-78ECDD7B170F}" type="sibTrans" cxnId="{A7531A10-287C-463E-996A-A67A3A81AA69}">
      <dgm:prSet/>
      <dgm:spPr/>
      <dgm:t>
        <a:bodyPr/>
        <a:lstStyle/>
        <a:p>
          <a:endParaRPr lang="en-US"/>
        </a:p>
      </dgm:t>
    </dgm:pt>
    <dgm:pt modelId="{D3BF00FA-1A6D-4CAC-BF7A-E6C56200AFEB}">
      <dgm:prSet phldrT="[Texte]"/>
      <dgm:spPr/>
      <dgm:t>
        <a:bodyPr/>
        <a:lstStyle/>
        <a:p>
          <a:pPr>
            <a:buNone/>
          </a:pPr>
          <a:r>
            <a:rPr lang="en-US">
              <a:sym typeface="Wingdings" panose="05000000000000000000" pitchFamily="2" charset="2"/>
            </a:rPr>
            <a:t>  </a:t>
          </a:r>
          <a:endParaRPr lang="en-US" dirty="0"/>
        </a:p>
      </dgm:t>
    </dgm:pt>
    <dgm:pt modelId="{16D742B9-DEDC-4A72-9128-80ACA799DBC4}" type="parTrans" cxnId="{6F289AF9-C370-4F64-848C-A6007595C25D}">
      <dgm:prSet/>
      <dgm:spPr/>
      <dgm:t>
        <a:bodyPr/>
        <a:lstStyle/>
        <a:p>
          <a:endParaRPr lang="en-US"/>
        </a:p>
      </dgm:t>
    </dgm:pt>
    <dgm:pt modelId="{F8265127-9826-4959-AFC3-C88A07CB4B13}" type="sibTrans" cxnId="{6F289AF9-C370-4F64-848C-A6007595C25D}">
      <dgm:prSet/>
      <dgm:spPr/>
      <dgm:t>
        <a:bodyPr/>
        <a:lstStyle/>
        <a:p>
          <a:endParaRPr lang="en-US"/>
        </a:p>
      </dgm:t>
    </dgm:pt>
    <dgm:pt modelId="{951D2AF1-2380-4140-B5E4-D055FE0FCDA6}" type="pres">
      <dgm:prSet presAssocID="{3978C6BC-FD30-4641-BFBA-A6F8ECF4EEA1}" presName="Name0" presStyleCnt="0">
        <dgm:presLayoutVars>
          <dgm:dir/>
          <dgm:resizeHandles val="exact"/>
        </dgm:presLayoutVars>
      </dgm:prSet>
      <dgm:spPr/>
    </dgm:pt>
    <dgm:pt modelId="{ACCF0EB1-5F39-435D-B2E1-D61B2E36EB90}" type="pres">
      <dgm:prSet presAssocID="{EE1FDC5A-36CB-4C4E-8AB1-A01A8A797268}" presName="node" presStyleLbl="node1" presStyleIdx="0" presStyleCnt="3">
        <dgm:presLayoutVars>
          <dgm:bulletEnabled val="1"/>
        </dgm:presLayoutVars>
      </dgm:prSet>
      <dgm:spPr/>
    </dgm:pt>
    <dgm:pt modelId="{D9694A75-DE93-4173-B6CB-2AA3CFFC8871}" type="pres">
      <dgm:prSet presAssocID="{4051B623-635C-43BE-B444-DABB3A313F28}" presName="sibTrans" presStyleCnt="0"/>
      <dgm:spPr/>
    </dgm:pt>
    <dgm:pt modelId="{D8FF6F19-9855-4418-96A6-0C5E5D1F4E7B}" type="pres">
      <dgm:prSet presAssocID="{D1BBD57E-2C7A-4079-B3D5-8B51D7554A7E}" presName="node" presStyleLbl="node1" presStyleIdx="1" presStyleCnt="3">
        <dgm:presLayoutVars>
          <dgm:bulletEnabled val="1"/>
        </dgm:presLayoutVars>
      </dgm:prSet>
      <dgm:spPr/>
    </dgm:pt>
    <dgm:pt modelId="{D8556CB3-D148-45FC-B0FD-9FD8E0B8F032}" type="pres">
      <dgm:prSet presAssocID="{57AD0F05-DA8C-4C64-AF96-FE736404AE00}" presName="sibTrans" presStyleCnt="0"/>
      <dgm:spPr/>
    </dgm:pt>
    <dgm:pt modelId="{338A86A6-D838-446F-AD92-27618BE38D4F}" type="pres">
      <dgm:prSet presAssocID="{FF31A6B3-C94D-487F-B0B6-5B9EE998815C}" presName="node" presStyleLbl="node1" presStyleIdx="2" presStyleCnt="3">
        <dgm:presLayoutVars>
          <dgm:bulletEnabled val="1"/>
        </dgm:presLayoutVars>
      </dgm:prSet>
      <dgm:spPr/>
    </dgm:pt>
  </dgm:ptLst>
  <dgm:cxnLst>
    <dgm:cxn modelId="{7289240A-1F33-4097-BBFB-E368A5F27EA0}" srcId="{FF31A6B3-C94D-487F-B0B6-5B9EE998815C}" destId="{BEDAC2B5-CF9B-4DB8-BDD9-80F1903E916C}" srcOrd="0" destOrd="0" parTransId="{39463C00-06D6-4CFD-B74F-DE2C1287067F}" sibTransId="{4A04D3C9-805A-4EAE-B24A-47325A8A4746}"/>
    <dgm:cxn modelId="{36F56E0C-AC11-4A46-982F-0CF761C552A7}" type="presOf" srcId="{1701F571-73B5-4E00-B5EE-496AD88DCF2E}" destId="{ACCF0EB1-5F39-435D-B2E1-D61B2E36EB90}" srcOrd="0" destOrd="2" presId="urn:microsoft.com/office/officeart/2005/8/layout/hList6"/>
    <dgm:cxn modelId="{9CAF0F0D-50CB-494A-9DB8-1A009975F32B}" type="presOf" srcId="{8249FD89-8887-41E7-BC32-21535AB58408}" destId="{338A86A6-D838-446F-AD92-27618BE38D4F}" srcOrd="0" destOrd="2" presId="urn:microsoft.com/office/officeart/2005/8/layout/hList6"/>
    <dgm:cxn modelId="{1929460E-E334-4DE9-A55E-49BA342CF7FE}" type="presOf" srcId="{D1BBD57E-2C7A-4079-B3D5-8B51D7554A7E}" destId="{D8FF6F19-9855-4418-96A6-0C5E5D1F4E7B}" srcOrd="0" destOrd="0" presId="urn:microsoft.com/office/officeart/2005/8/layout/hList6"/>
    <dgm:cxn modelId="{A7531A10-287C-463E-996A-A67A3A81AA69}" srcId="{D1BBD57E-2C7A-4079-B3D5-8B51D7554A7E}" destId="{58004C27-94E4-48C9-AC0A-39395A2F5D8E}" srcOrd="1" destOrd="0" parTransId="{CA07D420-4101-4B9C-8DFB-D87ACA6E65CE}" sibTransId="{3A8CC415-F009-4DE5-9F3D-78ECDD7B170F}"/>
    <dgm:cxn modelId="{DA0AA211-16AB-4BCB-B124-0728151DCB23}" type="presOf" srcId="{287F181B-CB3A-473D-AA53-DFF34E1AB1CD}" destId="{ACCF0EB1-5F39-435D-B2E1-D61B2E36EB90}" srcOrd="0" destOrd="4" presId="urn:microsoft.com/office/officeart/2005/8/layout/hList6"/>
    <dgm:cxn modelId="{DD801017-4FB5-4897-BFF7-D0C1FEB9BFBA}" srcId="{FF31A6B3-C94D-487F-B0B6-5B9EE998815C}" destId="{40E06274-18B8-4C85-93F4-9576C6C40715}" srcOrd="4" destOrd="0" parTransId="{26445D64-67B8-4B57-A26E-F6ECE189AFE2}" sibTransId="{EB552F44-9B1C-4F74-B93D-6C774B02A076}"/>
    <dgm:cxn modelId="{7C30E51D-ED2E-4650-8B89-28211E6F8320}" type="presOf" srcId="{47304019-7063-4FC3-9931-94A91CD1CB9E}" destId="{D8FF6F19-9855-4418-96A6-0C5E5D1F4E7B}" srcOrd="0" destOrd="3" presId="urn:microsoft.com/office/officeart/2005/8/layout/hList6"/>
    <dgm:cxn modelId="{032C3D23-E791-4C93-9689-473098A350FA}" type="presOf" srcId="{0F7568AB-966B-40AF-A427-146F1E5928F4}" destId="{D8FF6F19-9855-4418-96A6-0C5E5D1F4E7B}" srcOrd="0" destOrd="5" presId="urn:microsoft.com/office/officeart/2005/8/layout/hList6"/>
    <dgm:cxn modelId="{45761C2A-CAE1-4FFB-960A-5B89DA574442}" type="presOf" srcId="{D3BF00FA-1A6D-4CAC-BF7A-E6C56200AFEB}" destId="{D8FF6F19-9855-4418-96A6-0C5E5D1F4E7B}" srcOrd="0" destOrd="6" presId="urn:microsoft.com/office/officeart/2005/8/layout/hList6"/>
    <dgm:cxn modelId="{BAC8ED2F-445F-45AD-8D39-90C0CD48211C}" type="presOf" srcId="{BEDAC2B5-CF9B-4DB8-BDD9-80F1903E916C}" destId="{338A86A6-D838-446F-AD92-27618BE38D4F}" srcOrd="0" destOrd="1" presId="urn:microsoft.com/office/officeart/2005/8/layout/hList6"/>
    <dgm:cxn modelId="{46E6825F-61C7-4170-A929-932698F425B9}" type="presOf" srcId="{C970CCF4-C51F-48F8-8CFE-ACEF906CE0A2}" destId="{338A86A6-D838-446F-AD92-27618BE38D4F}" srcOrd="0" destOrd="3" presId="urn:microsoft.com/office/officeart/2005/8/layout/hList6"/>
    <dgm:cxn modelId="{46572A41-0B3B-4C10-B65C-D84EB5577B1E}" type="presOf" srcId="{20499B7D-4128-42CE-BEC9-DABBC37A92AC}" destId="{ACCF0EB1-5F39-435D-B2E1-D61B2E36EB90}" srcOrd="0" destOrd="3" presId="urn:microsoft.com/office/officeart/2005/8/layout/hList6"/>
    <dgm:cxn modelId="{928C8A65-CA37-45D5-BF6A-B24DE1C9BDC8}" srcId="{D1BBD57E-2C7A-4079-B3D5-8B51D7554A7E}" destId="{0DB17EFB-5818-4155-9FC8-66C0C57D3E74}" srcOrd="3" destOrd="0" parTransId="{0CE831A0-F901-4A51-9045-F237E878396D}" sibTransId="{54C550E4-18C6-48CD-89D0-38AAF682EDA1}"/>
    <dgm:cxn modelId="{DA2B1F68-39E8-4536-B82A-C5C809323410}" type="presOf" srcId="{58004C27-94E4-48C9-AC0A-39395A2F5D8E}" destId="{D8FF6F19-9855-4418-96A6-0C5E5D1F4E7B}" srcOrd="0" destOrd="2" presId="urn:microsoft.com/office/officeart/2005/8/layout/hList6"/>
    <dgm:cxn modelId="{48097E6E-17AE-4618-A6E5-28E8D8E580B6}" type="presOf" srcId="{FF31A6B3-C94D-487F-B0B6-5B9EE998815C}" destId="{338A86A6-D838-446F-AD92-27618BE38D4F}" srcOrd="0" destOrd="0" presId="urn:microsoft.com/office/officeart/2005/8/layout/hList6"/>
    <dgm:cxn modelId="{C667964E-EE95-47D1-AAAB-B41D433988B4}" type="presOf" srcId="{EE1FDC5A-36CB-4C4E-8AB1-A01A8A797268}" destId="{ACCF0EB1-5F39-435D-B2E1-D61B2E36EB90}" srcOrd="0" destOrd="0" presId="urn:microsoft.com/office/officeart/2005/8/layout/hList6"/>
    <dgm:cxn modelId="{17D5A875-B08C-4D7A-A021-31FC007EE7A4}" type="presOf" srcId="{64E087F0-D37A-4DFE-A430-999FC8E81B1C}" destId="{338A86A6-D838-446F-AD92-27618BE38D4F}" srcOrd="0" destOrd="4" presId="urn:microsoft.com/office/officeart/2005/8/layout/hList6"/>
    <dgm:cxn modelId="{739B4A77-0963-4DBC-8222-8AEE184128D6}" srcId="{FF31A6B3-C94D-487F-B0B6-5B9EE998815C}" destId="{8249FD89-8887-41E7-BC32-21535AB58408}" srcOrd="1" destOrd="0" parTransId="{486AD203-D31F-46F8-B71D-1474FB06E0D4}" sibTransId="{0CB41500-E5A5-438F-972F-D84B17786523}"/>
    <dgm:cxn modelId="{0EC21959-A1A1-46FD-97D7-40C428940514}" srcId="{3978C6BC-FD30-4641-BFBA-A6F8ECF4EEA1}" destId="{EE1FDC5A-36CB-4C4E-8AB1-A01A8A797268}" srcOrd="0" destOrd="0" parTransId="{509E0251-A4FD-42AF-A9CD-D4A76C0434FD}" sibTransId="{4051B623-635C-43BE-B444-DABB3A313F28}"/>
    <dgm:cxn modelId="{0153E07A-9622-4172-A275-AB56C3B25372}" type="presOf" srcId="{EE578A5C-8F7E-4B2A-9540-04125E1F34AB}" destId="{D8FF6F19-9855-4418-96A6-0C5E5D1F4E7B}" srcOrd="0" destOrd="1" presId="urn:microsoft.com/office/officeart/2005/8/layout/hList6"/>
    <dgm:cxn modelId="{36741C83-DD97-452F-9791-A52C73707AE5}" srcId="{EE1FDC5A-36CB-4C4E-8AB1-A01A8A797268}" destId="{1701F571-73B5-4E00-B5EE-496AD88DCF2E}" srcOrd="1" destOrd="0" parTransId="{AA5C7EB1-0C8E-45A2-ACF8-2AD53441EB8A}" sibTransId="{BFACC9B8-0ABA-41C3-B853-D703921D533F}"/>
    <dgm:cxn modelId="{035AD490-8F63-4775-AB53-137F974CEFA6}" srcId="{EE1FDC5A-36CB-4C4E-8AB1-A01A8A797268}" destId="{E85FD364-8F35-45E3-8E2A-F9855EFD068A}" srcOrd="4" destOrd="0" parTransId="{FEE9B7F9-404B-48FA-8449-DD175B628E29}" sibTransId="{1DE4FB3D-D9ED-40D5-8372-7C5324AD477E}"/>
    <dgm:cxn modelId="{C8C37393-1B25-43FF-89FC-FB40A079C5CB}" srcId="{D1BBD57E-2C7A-4079-B3D5-8B51D7554A7E}" destId="{0F7568AB-966B-40AF-A427-146F1E5928F4}" srcOrd="4" destOrd="0" parTransId="{A4AFBFF9-F4A4-4437-9EAE-5E7145AAFC64}" sibTransId="{0646B3D2-6F4D-4F7A-A8E6-F24F83940BC6}"/>
    <dgm:cxn modelId="{AE2EB698-671D-4807-BB3A-CFEB9E2AF50B}" type="presOf" srcId="{0DB17EFB-5818-4155-9FC8-66C0C57D3E74}" destId="{D8FF6F19-9855-4418-96A6-0C5E5D1F4E7B}" srcOrd="0" destOrd="4" presId="urn:microsoft.com/office/officeart/2005/8/layout/hList6"/>
    <dgm:cxn modelId="{1535ED99-37D5-4EFD-9B07-4437453FB566}" srcId="{D1BBD57E-2C7A-4079-B3D5-8B51D7554A7E}" destId="{EE578A5C-8F7E-4B2A-9540-04125E1F34AB}" srcOrd="0" destOrd="0" parTransId="{2A6C1F82-32FF-441A-A921-4D2F9A3F43EC}" sibTransId="{710A7334-C160-4F3F-8626-D340E3570F98}"/>
    <dgm:cxn modelId="{6F3EEC9C-6518-4FCF-A58C-E927171F1DAD}" srcId="{EE1FDC5A-36CB-4C4E-8AB1-A01A8A797268}" destId="{287F181B-CB3A-473D-AA53-DFF34E1AB1CD}" srcOrd="3" destOrd="0" parTransId="{65493CC8-4CC5-4900-A8EB-876F929271A6}" sibTransId="{B0556B63-7589-4F1C-BA6F-2A2B8110E1B8}"/>
    <dgm:cxn modelId="{5F064DB9-FC30-4899-9F49-0BA1CFA876D6}" type="presOf" srcId="{3978C6BC-FD30-4641-BFBA-A6F8ECF4EEA1}" destId="{951D2AF1-2380-4140-B5E4-D055FE0FCDA6}" srcOrd="0" destOrd="0" presId="urn:microsoft.com/office/officeart/2005/8/layout/hList6"/>
    <dgm:cxn modelId="{8144D4BA-959B-46DD-AB76-57A574BCF852}" srcId="{D1BBD57E-2C7A-4079-B3D5-8B51D7554A7E}" destId="{47304019-7063-4FC3-9931-94A91CD1CB9E}" srcOrd="2" destOrd="0" parTransId="{8F51ECED-3A10-4426-9843-243D028DA385}" sibTransId="{876B26F6-EA6B-4861-9AF2-A85F81EBBF4C}"/>
    <dgm:cxn modelId="{7B4C3EC3-CEA0-4437-98E4-EB43F5B5262A}" srcId="{EE1FDC5A-36CB-4C4E-8AB1-A01A8A797268}" destId="{20499B7D-4128-42CE-BEC9-DABBC37A92AC}" srcOrd="2" destOrd="0" parTransId="{744EE16B-3B21-4284-9E92-E3107DA33701}" sibTransId="{015D96A1-700B-453D-8ECB-A98B82F8108C}"/>
    <dgm:cxn modelId="{17A77BCE-37EA-40FE-98FD-F2784F942D6E}" srcId="{FF31A6B3-C94D-487F-B0B6-5B9EE998815C}" destId="{64E087F0-D37A-4DFE-A430-999FC8E81B1C}" srcOrd="3" destOrd="0" parTransId="{041F6A94-7F8F-4EBA-8C21-418FDCE8F7D5}" sibTransId="{F7CDB164-F2EF-46B8-A981-47AACA41F263}"/>
    <dgm:cxn modelId="{F91B18D9-1633-44F4-A2FD-0860708785B4}" srcId="{3978C6BC-FD30-4641-BFBA-A6F8ECF4EEA1}" destId="{D1BBD57E-2C7A-4079-B3D5-8B51D7554A7E}" srcOrd="1" destOrd="0" parTransId="{AA89D755-5205-40EF-9B46-670F31B838BF}" sibTransId="{57AD0F05-DA8C-4C64-AF96-FE736404AE00}"/>
    <dgm:cxn modelId="{016A35F2-FECC-4152-9049-F5C2D9464B07}" type="presOf" srcId="{40E06274-18B8-4C85-93F4-9576C6C40715}" destId="{338A86A6-D838-446F-AD92-27618BE38D4F}" srcOrd="0" destOrd="5" presId="urn:microsoft.com/office/officeart/2005/8/layout/hList6"/>
    <dgm:cxn modelId="{B6C789F3-305B-44AE-B7A3-968E940F5677}" type="presOf" srcId="{E85FD364-8F35-45E3-8E2A-F9855EFD068A}" destId="{ACCF0EB1-5F39-435D-B2E1-D61B2E36EB90}" srcOrd="0" destOrd="5" presId="urn:microsoft.com/office/officeart/2005/8/layout/hList6"/>
    <dgm:cxn modelId="{17D751F6-FD20-4CA9-BE5B-23BA139D2B6B}" srcId="{FF31A6B3-C94D-487F-B0B6-5B9EE998815C}" destId="{C970CCF4-C51F-48F8-8CFE-ACEF906CE0A2}" srcOrd="2" destOrd="0" parTransId="{81AAA8F3-27DA-40CF-A576-25DA529D4205}" sibTransId="{19D45078-883F-4681-9CCC-D994AA018C29}"/>
    <dgm:cxn modelId="{6F289AF9-C370-4F64-848C-A6007595C25D}" srcId="{D1BBD57E-2C7A-4079-B3D5-8B51D7554A7E}" destId="{D3BF00FA-1A6D-4CAC-BF7A-E6C56200AFEB}" srcOrd="5" destOrd="0" parTransId="{16D742B9-DEDC-4A72-9128-80ACA799DBC4}" sibTransId="{F8265127-9826-4959-AFC3-C88A07CB4B13}"/>
    <dgm:cxn modelId="{627A6DFC-4969-4EAB-BF85-5DE16B8DA6CB}" srcId="{3978C6BC-FD30-4641-BFBA-A6F8ECF4EEA1}" destId="{FF31A6B3-C94D-487F-B0B6-5B9EE998815C}" srcOrd="2" destOrd="0" parTransId="{6B22DDCC-0E1F-46B5-A52E-6F24F18D7749}" sibTransId="{4C967004-586B-4EB8-85B5-85700027CAD6}"/>
    <dgm:cxn modelId="{C5FBE1FD-D24B-4A47-8D91-4CDD1F5CD817}" srcId="{EE1FDC5A-36CB-4C4E-8AB1-A01A8A797268}" destId="{271F6D00-DE4F-423A-A2DB-BD46A6833623}" srcOrd="0" destOrd="0" parTransId="{62FEC262-D30E-490F-8F53-A765E804FDF7}" sibTransId="{F52FA2F0-1718-43C7-B470-62944B170D3A}"/>
    <dgm:cxn modelId="{8ECF47FF-ECAA-4775-9D39-2B7CB1CED852}" type="presOf" srcId="{271F6D00-DE4F-423A-A2DB-BD46A6833623}" destId="{ACCF0EB1-5F39-435D-B2E1-D61B2E36EB90}" srcOrd="0" destOrd="1" presId="urn:microsoft.com/office/officeart/2005/8/layout/hList6"/>
    <dgm:cxn modelId="{2100103E-EF7A-40B7-8D02-50E3E0B6CDCF}" type="presParOf" srcId="{951D2AF1-2380-4140-B5E4-D055FE0FCDA6}" destId="{ACCF0EB1-5F39-435D-B2E1-D61B2E36EB90}" srcOrd="0" destOrd="0" presId="urn:microsoft.com/office/officeart/2005/8/layout/hList6"/>
    <dgm:cxn modelId="{7BDDDDAE-0AB0-466F-9678-4CD6FFB222EA}" type="presParOf" srcId="{951D2AF1-2380-4140-B5E4-D055FE0FCDA6}" destId="{D9694A75-DE93-4173-B6CB-2AA3CFFC8871}" srcOrd="1" destOrd="0" presId="urn:microsoft.com/office/officeart/2005/8/layout/hList6"/>
    <dgm:cxn modelId="{539C60A4-4D55-4AB8-99CA-447C46FEAF12}" type="presParOf" srcId="{951D2AF1-2380-4140-B5E4-D055FE0FCDA6}" destId="{D8FF6F19-9855-4418-96A6-0C5E5D1F4E7B}" srcOrd="2" destOrd="0" presId="urn:microsoft.com/office/officeart/2005/8/layout/hList6"/>
    <dgm:cxn modelId="{3C6A7EB1-6D2B-4742-9C16-16F92827B1E8}" type="presParOf" srcId="{951D2AF1-2380-4140-B5E4-D055FE0FCDA6}" destId="{D8556CB3-D148-45FC-B0FD-9FD8E0B8F032}" srcOrd="3" destOrd="0" presId="urn:microsoft.com/office/officeart/2005/8/layout/hList6"/>
    <dgm:cxn modelId="{F8723FBF-D3FE-436D-831C-76F37B2F4D4E}" type="presParOf" srcId="{951D2AF1-2380-4140-B5E4-D055FE0FCDA6}" destId="{338A86A6-D838-446F-AD92-27618BE38D4F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B11B39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E5CC94-B583-4EFE-A17E-4C1E5E80742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71F7E7-F649-49EE-8E02-67DCE1FB407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Institutional</a:t>
          </a:r>
          <a:r>
            <a:rPr lang="fr-FR" dirty="0"/>
            <a:t> </a:t>
          </a:r>
          <a:r>
            <a:rPr lang="fr-FR" dirty="0" err="1"/>
            <a:t>theory</a:t>
          </a:r>
          <a:endParaRPr lang="fr-FR" dirty="0"/>
        </a:p>
      </dgm:t>
    </dgm:pt>
    <dgm:pt modelId="{4A86635A-8AAB-4D85-B80A-5116A5C93753}" type="parTrans" cxnId="{193816FF-9259-4058-8802-CDBE3B7494EE}">
      <dgm:prSet/>
      <dgm:spPr/>
      <dgm:t>
        <a:bodyPr/>
        <a:lstStyle/>
        <a:p>
          <a:endParaRPr lang="fr-FR"/>
        </a:p>
      </dgm:t>
    </dgm:pt>
    <dgm:pt modelId="{8F091A35-0AD2-4B1A-89C6-43E83D6B44D4}" type="sibTrans" cxnId="{193816FF-9259-4058-8802-CDBE3B7494EE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E633C245-49E7-48C5-931C-A58CEF43AF57}">
      <dgm:prSet phldrT="[Texte]"/>
      <dgm:spPr/>
      <dgm:t>
        <a:bodyPr/>
        <a:lstStyle/>
        <a:p>
          <a:r>
            <a:rPr lang="fr-FR" dirty="0"/>
            <a:t>North (1991)</a:t>
          </a:r>
        </a:p>
        <a:p>
          <a:r>
            <a:rPr lang="fr-FR" dirty="0"/>
            <a:t>Lamine et al. (2021)</a:t>
          </a:r>
        </a:p>
      </dgm:t>
    </dgm:pt>
    <dgm:pt modelId="{A58F300C-F1B9-4C63-B1FE-1F0C4A76CE77}" type="parTrans" cxnId="{D7BCCECF-5136-402B-B2F8-DEB57E5B4695}">
      <dgm:prSet/>
      <dgm:spPr/>
      <dgm:t>
        <a:bodyPr/>
        <a:lstStyle/>
        <a:p>
          <a:endParaRPr lang="fr-FR"/>
        </a:p>
      </dgm:t>
    </dgm:pt>
    <dgm:pt modelId="{8FE7FF70-CED5-434C-A8DD-56ADBD0BD8E4}" type="sibTrans" cxnId="{D7BCCECF-5136-402B-B2F8-DEB57E5B4695}">
      <dgm:prSet/>
      <dgm:spPr/>
      <dgm:t>
        <a:bodyPr/>
        <a:lstStyle/>
        <a:p>
          <a:endParaRPr lang="fr-FR"/>
        </a:p>
      </dgm:t>
    </dgm:pt>
    <dgm:pt modelId="{5CD0334A-F5B0-44AB-AD9B-052219E48153}">
      <dgm:prSet phldrT="[Texte]"/>
      <dgm:spPr>
        <a:solidFill>
          <a:srgbClr val="EB4E5F"/>
        </a:solidFill>
      </dgm:spPr>
      <dgm:t>
        <a:bodyPr/>
        <a:lstStyle/>
        <a:p>
          <a:r>
            <a:rPr lang="fr-FR" dirty="0" err="1"/>
            <a:t>Ecosystem</a:t>
          </a:r>
          <a:r>
            <a:rPr lang="fr-FR" dirty="0"/>
            <a:t> </a:t>
          </a:r>
          <a:r>
            <a:rPr lang="fr-FR" dirty="0" err="1"/>
            <a:t>approach</a:t>
          </a:r>
          <a:endParaRPr lang="fr-FR" dirty="0"/>
        </a:p>
      </dgm:t>
    </dgm:pt>
    <dgm:pt modelId="{18837DE5-2D8F-445E-8D06-8B0AFDB2ECDD}" type="parTrans" cxnId="{2AC51E3B-640E-4F4A-AEBA-497F3244BE7C}">
      <dgm:prSet/>
      <dgm:spPr/>
      <dgm:t>
        <a:bodyPr/>
        <a:lstStyle/>
        <a:p>
          <a:endParaRPr lang="fr-FR"/>
        </a:p>
      </dgm:t>
    </dgm:pt>
    <dgm:pt modelId="{841E857F-39BC-4E16-957E-7778D4C1DF66}" type="sibTrans" cxnId="{2AC51E3B-640E-4F4A-AEBA-497F3244BE7C}">
      <dgm:prSet custT="1"/>
      <dgm:spPr>
        <a:solidFill>
          <a:srgbClr val="B11B39"/>
        </a:solidFill>
      </dgm:spPr>
      <dgm:t>
        <a:bodyPr/>
        <a:lstStyle/>
        <a:p>
          <a:r>
            <a:rPr lang="fr-FR" sz="1100" dirty="0" err="1"/>
            <a:t>ESOs</a:t>
          </a:r>
          <a:r>
            <a:rPr lang="fr-FR" sz="1100" dirty="0"/>
            <a:t> in </a:t>
          </a:r>
          <a:r>
            <a:rPr lang="fr-FR" sz="1100" dirty="0" err="1"/>
            <a:t>EEs</a:t>
          </a:r>
          <a:endParaRPr lang="fr-FR" sz="1100" dirty="0"/>
        </a:p>
      </dgm:t>
    </dgm:pt>
    <dgm:pt modelId="{EA0D7CAE-0002-4856-B0F1-759FD55016BA}">
      <dgm:prSet phldrT="[Texte]"/>
      <dgm:spPr/>
      <dgm:t>
        <a:bodyPr/>
        <a:lstStyle/>
        <a:p>
          <a:r>
            <a:rPr lang="fr-FR" dirty="0" err="1"/>
            <a:t>Audretsch</a:t>
          </a:r>
          <a:r>
            <a:rPr lang="fr-FR" dirty="0"/>
            <a:t> et al. (2019)</a:t>
          </a:r>
        </a:p>
        <a:p>
          <a:r>
            <a:rPr lang="fr-FR" dirty="0" err="1"/>
            <a:t>Theodoraki</a:t>
          </a:r>
          <a:r>
            <a:rPr lang="fr-FR" dirty="0"/>
            <a:t> et al. (2021)</a:t>
          </a:r>
        </a:p>
      </dgm:t>
    </dgm:pt>
    <dgm:pt modelId="{2794A733-C1E0-469C-A5A7-DC6EF3DA1B8E}" type="parTrans" cxnId="{428DEF05-5B96-4597-980C-E7EB69426DA7}">
      <dgm:prSet/>
      <dgm:spPr/>
      <dgm:t>
        <a:bodyPr/>
        <a:lstStyle/>
        <a:p>
          <a:endParaRPr lang="fr-FR"/>
        </a:p>
      </dgm:t>
    </dgm:pt>
    <dgm:pt modelId="{9AC33732-FC69-4B1C-902C-D5C875C40C91}" type="sibTrans" cxnId="{428DEF05-5B96-4597-980C-E7EB69426DA7}">
      <dgm:prSet/>
      <dgm:spPr/>
      <dgm:t>
        <a:bodyPr/>
        <a:lstStyle/>
        <a:p>
          <a:endParaRPr lang="fr-FR"/>
        </a:p>
      </dgm:t>
    </dgm:pt>
    <dgm:pt modelId="{6B3EE144-6399-47FB-A703-11D2A87B3574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Q/Q Helix model</a:t>
          </a:r>
        </a:p>
      </dgm:t>
    </dgm:pt>
    <dgm:pt modelId="{B0507D44-906C-4850-A496-9D59486DE642}" type="parTrans" cxnId="{D6386014-F0BF-4645-89DF-ADFA15740F78}">
      <dgm:prSet/>
      <dgm:spPr/>
      <dgm:t>
        <a:bodyPr/>
        <a:lstStyle/>
        <a:p>
          <a:endParaRPr lang="fr-FR"/>
        </a:p>
      </dgm:t>
    </dgm:pt>
    <dgm:pt modelId="{3B52119A-2006-44C1-8914-0AB6D42E1B19}" type="sibTrans" cxnId="{D6386014-F0BF-4645-89DF-ADFA15740F78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545ADA57-A471-4AFF-A106-954E2F27EF73}">
      <dgm:prSet phldrT="[Texte]"/>
      <dgm:spPr/>
      <dgm:t>
        <a:bodyPr/>
        <a:lstStyle/>
        <a:p>
          <a:r>
            <a:rPr lang="en-US" dirty="0" err="1"/>
            <a:t>Carayannis</a:t>
          </a:r>
          <a:r>
            <a:rPr lang="en-US" dirty="0"/>
            <a:t> et al. (2018)</a:t>
          </a:r>
          <a:endParaRPr lang="fr-FR" dirty="0"/>
        </a:p>
        <a:p>
          <a:r>
            <a:rPr lang="fr-FR" dirty="0"/>
            <a:t>Lamine et al. (2021)</a:t>
          </a:r>
        </a:p>
        <a:p>
          <a:endParaRPr lang="fr-FR" dirty="0"/>
        </a:p>
      </dgm:t>
    </dgm:pt>
    <dgm:pt modelId="{E8F11974-159F-4D5B-95BB-279D14830506}" type="parTrans" cxnId="{CDDA8B15-873B-4209-91DF-D206962A8503}">
      <dgm:prSet/>
      <dgm:spPr/>
      <dgm:t>
        <a:bodyPr/>
        <a:lstStyle/>
        <a:p>
          <a:endParaRPr lang="fr-FR"/>
        </a:p>
      </dgm:t>
    </dgm:pt>
    <dgm:pt modelId="{A17D6464-E9DC-4D9F-965A-F1FE1071424F}" type="sibTrans" cxnId="{CDDA8B15-873B-4209-91DF-D206962A8503}">
      <dgm:prSet/>
      <dgm:spPr/>
      <dgm:t>
        <a:bodyPr/>
        <a:lstStyle/>
        <a:p>
          <a:endParaRPr lang="fr-FR"/>
        </a:p>
      </dgm:t>
    </dgm:pt>
    <dgm:pt modelId="{D88204D1-776B-4B48-8F73-6EF638ED7BC5}" type="pres">
      <dgm:prSet presAssocID="{36E5CC94-B583-4EFE-A17E-4C1E5E80742E}" presName="Name0" presStyleCnt="0">
        <dgm:presLayoutVars>
          <dgm:chMax/>
          <dgm:chPref/>
          <dgm:dir/>
          <dgm:animLvl val="lvl"/>
        </dgm:presLayoutVars>
      </dgm:prSet>
      <dgm:spPr/>
    </dgm:pt>
    <dgm:pt modelId="{5E32757A-7247-4B41-9111-9216841286F8}" type="pres">
      <dgm:prSet presAssocID="{9771F7E7-F649-49EE-8E02-67DCE1FB4071}" presName="composite" presStyleCnt="0"/>
      <dgm:spPr/>
    </dgm:pt>
    <dgm:pt modelId="{1D4A7E77-CF41-4213-BC8C-DE0D8D937243}" type="pres">
      <dgm:prSet presAssocID="{9771F7E7-F649-49EE-8E02-67DCE1FB407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C27945D-519F-411F-9A3E-878B17BC4765}" type="pres">
      <dgm:prSet presAssocID="{9771F7E7-F649-49EE-8E02-67DCE1FB407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9A885D4-DADD-4B19-9D13-948343652CF0}" type="pres">
      <dgm:prSet presAssocID="{9771F7E7-F649-49EE-8E02-67DCE1FB4071}" presName="BalanceSpacing" presStyleCnt="0"/>
      <dgm:spPr/>
    </dgm:pt>
    <dgm:pt modelId="{F08B1DB3-FCBE-4094-8BE3-E0DE9ADA7CCA}" type="pres">
      <dgm:prSet presAssocID="{9771F7E7-F649-49EE-8E02-67DCE1FB4071}" presName="BalanceSpacing1" presStyleCnt="0"/>
      <dgm:spPr/>
    </dgm:pt>
    <dgm:pt modelId="{41C2993A-06D2-4FF7-B89A-4C2A28385622}" type="pres">
      <dgm:prSet presAssocID="{8F091A35-0AD2-4B1A-89C6-43E83D6B44D4}" presName="Accent1Text" presStyleLbl="node1" presStyleIdx="1" presStyleCnt="6"/>
      <dgm:spPr/>
    </dgm:pt>
    <dgm:pt modelId="{FB80DC79-D290-4135-B657-1F5F65973A40}" type="pres">
      <dgm:prSet presAssocID="{8F091A35-0AD2-4B1A-89C6-43E83D6B44D4}" presName="spaceBetweenRectangles" presStyleCnt="0"/>
      <dgm:spPr/>
    </dgm:pt>
    <dgm:pt modelId="{C31D5069-DD18-4E5A-B50B-BE15C82DF8FD}" type="pres">
      <dgm:prSet presAssocID="{5CD0334A-F5B0-44AB-AD9B-052219E48153}" presName="composite" presStyleCnt="0"/>
      <dgm:spPr/>
    </dgm:pt>
    <dgm:pt modelId="{7EFBDD6F-909F-4BFF-B22F-4B65C0ECACBC}" type="pres">
      <dgm:prSet presAssocID="{5CD0334A-F5B0-44AB-AD9B-052219E481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0FBAD6B-703F-4BC2-850F-25B376DC8262}" type="pres">
      <dgm:prSet presAssocID="{5CD0334A-F5B0-44AB-AD9B-052219E481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ECC6BA-F959-48B3-9B24-F5371D676A49}" type="pres">
      <dgm:prSet presAssocID="{5CD0334A-F5B0-44AB-AD9B-052219E48153}" presName="BalanceSpacing" presStyleCnt="0"/>
      <dgm:spPr/>
    </dgm:pt>
    <dgm:pt modelId="{AF9FB493-4BA1-4607-805A-46A575E07D55}" type="pres">
      <dgm:prSet presAssocID="{5CD0334A-F5B0-44AB-AD9B-052219E48153}" presName="BalanceSpacing1" presStyleCnt="0"/>
      <dgm:spPr/>
    </dgm:pt>
    <dgm:pt modelId="{E6F99979-4782-4D5A-A4B6-22B2AC84F1D6}" type="pres">
      <dgm:prSet presAssocID="{841E857F-39BC-4E16-957E-7778D4C1DF66}" presName="Accent1Text" presStyleLbl="node1" presStyleIdx="3" presStyleCnt="6"/>
      <dgm:spPr/>
    </dgm:pt>
    <dgm:pt modelId="{E0EA834D-2221-4521-BB76-62090B2CB8C5}" type="pres">
      <dgm:prSet presAssocID="{841E857F-39BC-4E16-957E-7778D4C1DF66}" presName="spaceBetweenRectangles" presStyleCnt="0"/>
      <dgm:spPr/>
    </dgm:pt>
    <dgm:pt modelId="{EB0600C1-E303-409E-AFE6-0C3285AED822}" type="pres">
      <dgm:prSet presAssocID="{6B3EE144-6399-47FB-A703-11D2A87B3574}" presName="composite" presStyleCnt="0"/>
      <dgm:spPr/>
    </dgm:pt>
    <dgm:pt modelId="{F55AFD34-50DF-4169-B503-865D5FB34079}" type="pres">
      <dgm:prSet presAssocID="{6B3EE144-6399-47FB-A703-11D2A87B357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53C3495-24FF-408E-B1BA-897361F3D009}" type="pres">
      <dgm:prSet presAssocID="{6B3EE144-6399-47FB-A703-11D2A87B3574}" presName="Childtext1" presStyleLbl="revTx" presStyleIdx="2" presStyleCnt="3" custScaleY="85561" custLinFactNeighborX="495" custLinFactNeighborY="18312">
        <dgm:presLayoutVars>
          <dgm:chMax val="0"/>
          <dgm:chPref val="0"/>
          <dgm:bulletEnabled val="1"/>
        </dgm:presLayoutVars>
      </dgm:prSet>
      <dgm:spPr/>
    </dgm:pt>
    <dgm:pt modelId="{58F7F3A9-5812-448B-95C4-82140DAEC2AC}" type="pres">
      <dgm:prSet presAssocID="{6B3EE144-6399-47FB-A703-11D2A87B3574}" presName="BalanceSpacing" presStyleCnt="0"/>
      <dgm:spPr/>
    </dgm:pt>
    <dgm:pt modelId="{E64AEC33-9927-4FD9-9C3A-0058E84FE7F0}" type="pres">
      <dgm:prSet presAssocID="{6B3EE144-6399-47FB-A703-11D2A87B3574}" presName="BalanceSpacing1" presStyleCnt="0"/>
      <dgm:spPr/>
    </dgm:pt>
    <dgm:pt modelId="{E3ABA6BF-5BC3-44F2-92FC-C77DA1B2E92A}" type="pres">
      <dgm:prSet presAssocID="{3B52119A-2006-44C1-8914-0AB6D42E1B19}" presName="Accent1Text" presStyleLbl="node1" presStyleIdx="5" presStyleCnt="6"/>
      <dgm:spPr/>
    </dgm:pt>
  </dgm:ptLst>
  <dgm:cxnLst>
    <dgm:cxn modelId="{428DEF05-5B96-4597-980C-E7EB69426DA7}" srcId="{5CD0334A-F5B0-44AB-AD9B-052219E48153}" destId="{EA0D7CAE-0002-4856-B0F1-759FD55016BA}" srcOrd="0" destOrd="0" parTransId="{2794A733-C1E0-469C-A5A7-DC6EF3DA1B8E}" sibTransId="{9AC33732-FC69-4B1C-902C-D5C875C40C91}"/>
    <dgm:cxn modelId="{9AE17A13-672A-4D0F-BF53-12AF24997DDD}" type="presOf" srcId="{9771F7E7-F649-49EE-8E02-67DCE1FB4071}" destId="{1D4A7E77-CF41-4213-BC8C-DE0D8D937243}" srcOrd="0" destOrd="0" presId="urn:microsoft.com/office/officeart/2008/layout/AlternatingHexagons"/>
    <dgm:cxn modelId="{D6386014-F0BF-4645-89DF-ADFA15740F78}" srcId="{36E5CC94-B583-4EFE-A17E-4C1E5E80742E}" destId="{6B3EE144-6399-47FB-A703-11D2A87B3574}" srcOrd="2" destOrd="0" parTransId="{B0507D44-906C-4850-A496-9D59486DE642}" sibTransId="{3B52119A-2006-44C1-8914-0AB6D42E1B19}"/>
    <dgm:cxn modelId="{CDDA8B15-873B-4209-91DF-D206962A8503}" srcId="{6B3EE144-6399-47FB-A703-11D2A87B3574}" destId="{545ADA57-A471-4AFF-A106-954E2F27EF73}" srcOrd="0" destOrd="0" parTransId="{E8F11974-159F-4D5B-95BB-279D14830506}" sibTransId="{A17D6464-E9DC-4D9F-965A-F1FE1071424F}"/>
    <dgm:cxn modelId="{2AC51E3B-640E-4F4A-AEBA-497F3244BE7C}" srcId="{36E5CC94-B583-4EFE-A17E-4C1E5E80742E}" destId="{5CD0334A-F5B0-44AB-AD9B-052219E48153}" srcOrd="1" destOrd="0" parTransId="{18837DE5-2D8F-445E-8D06-8B0AFDB2ECDD}" sibTransId="{841E857F-39BC-4E16-957E-7778D4C1DF66}"/>
    <dgm:cxn modelId="{04C9985B-15F4-4756-811E-57C87B3D13E0}" type="presOf" srcId="{8F091A35-0AD2-4B1A-89C6-43E83D6B44D4}" destId="{41C2993A-06D2-4FF7-B89A-4C2A28385622}" srcOrd="0" destOrd="0" presId="urn:microsoft.com/office/officeart/2008/layout/AlternatingHexagons"/>
    <dgm:cxn modelId="{E6896160-42C0-489F-9778-E6EFB7BC1FA4}" type="presOf" srcId="{5CD0334A-F5B0-44AB-AD9B-052219E48153}" destId="{7EFBDD6F-909F-4BFF-B22F-4B65C0ECACBC}" srcOrd="0" destOrd="0" presId="urn:microsoft.com/office/officeart/2008/layout/AlternatingHexagons"/>
    <dgm:cxn modelId="{90FE3A82-EBA8-41D2-9372-7AE579BC2166}" type="presOf" srcId="{36E5CC94-B583-4EFE-A17E-4C1E5E80742E}" destId="{D88204D1-776B-4B48-8F73-6EF638ED7BC5}" srcOrd="0" destOrd="0" presId="urn:microsoft.com/office/officeart/2008/layout/AlternatingHexagons"/>
    <dgm:cxn modelId="{63D65A87-949E-4612-A0AE-C30CEDAE6E18}" type="presOf" srcId="{545ADA57-A471-4AFF-A106-954E2F27EF73}" destId="{E53C3495-24FF-408E-B1BA-897361F3D009}" srcOrd="0" destOrd="0" presId="urn:microsoft.com/office/officeart/2008/layout/AlternatingHexagons"/>
    <dgm:cxn modelId="{5619C68F-1D97-4588-BE45-45989B56508B}" type="presOf" srcId="{6B3EE144-6399-47FB-A703-11D2A87B3574}" destId="{F55AFD34-50DF-4169-B503-865D5FB34079}" srcOrd="0" destOrd="0" presId="urn:microsoft.com/office/officeart/2008/layout/AlternatingHexagons"/>
    <dgm:cxn modelId="{112D89A8-DD34-47E0-87F2-0D4EE5ADC0B2}" type="presOf" srcId="{EA0D7CAE-0002-4856-B0F1-759FD55016BA}" destId="{F0FBAD6B-703F-4BC2-850F-25B376DC8262}" srcOrd="0" destOrd="0" presId="urn:microsoft.com/office/officeart/2008/layout/AlternatingHexagons"/>
    <dgm:cxn modelId="{CE548EB8-0C75-4F80-9E6C-CFA96448F435}" type="presOf" srcId="{E633C245-49E7-48C5-931C-A58CEF43AF57}" destId="{0C27945D-519F-411F-9A3E-878B17BC4765}" srcOrd="0" destOrd="0" presId="urn:microsoft.com/office/officeart/2008/layout/AlternatingHexagons"/>
    <dgm:cxn modelId="{D7BCCECF-5136-402B-B2F8-DEB57E5B4695}" srcId="{9771F7E7-F649-49EE-8E02-67DCE1FB4071}" destId="{E633C245-49E7-48C5-931C-A58CEF43AF57}" srcOrd="0" destOrd="0" parTransId="{A58F300C-F1B9-4C63-B1FE-1F0C4A76CE77}" sibTransId="{8FE7FF70-CED5-434C-A8DD-56ADBD0BD8E4}"/>
    <dgm:cxn modelId="{FE9B85F7-ADF1-4351-8406-8139CB79C8DF}" type="presOf" srcId="{3B52119A-2006-44C1-8914-0AB6D42E1B19}" destId="{E3ABA6BF-5BC3-44F2-92FC-C77DA1B2E92A}" srcOrd="0" destOrd="0" presId="urn:microsoft.com/office/officeart/2008/layout/AlternatingHexagons"/>
    <dgm:cxn modelId="{8B44E2F7-2CB3-4401-91BC-8B1F95C4F4DE}" type="presOf" srcId="{841E857F-39BC-4E16-957E-7778D4C1DF66}" destId="{E6F99979-4782-4D5A-A4B6-22B2AC84F1D6}" srcOrd="0" destOrd="0" presId="urn:microsoft.com/office/officeart/2008/layout/AlternatingHexagons"/>
    <dgm:cxn modelId="{193816FF-9259-4058-8802-CDBE3B7494EE}" srcId="{36E5CC94-B583-4EFE-A17E-4C1E5E80742E}" destId="{9771F7E7-F649-49EE-8E02-67DCE1FB4071}" srcOrd="0" destOrd="0" parTransId="{4A86635A-8AAB-4D85-B80A-5116A5C93753}" sibTransId="{8F091A35-0AD2-4B1A-89C6-43E83D6B44D4}"/>
    <dgm:cxn modelId="{6E87DC33-2735-4EA3-BDCD-E788C746B8DB}" type="presParOf" srcId="{D88204D1-776B-4B48-8F73-6EF638ED7BC5}" destId="{5E32757A-7247-4B41-9111-9216841286F8}" srcOrd="0" destOrd="0" presId="urn:microsoft.com/office/officeart/2008/layout/AlternatingHexagons"/>
    <dgm:cxn modelId="{0995548A-3B1A-42AA-8854-BD91AA7974AF}" type="presParOf" srcId="{5E32757A-7247-4B41-9111-9216841286F8}" destId="{1D4A7E77-CF41-4213-BC8C-DE0D8D937243}" srcOrd="0" destOrd="0" presId="urn:microsoft.com/office/officeart/2008/layout/AlternatingHexagons"/>
    <dgm:cxn modelId="{AA60F8AB-D374-4981-9779-B3B378FF76EE}" type="presParOf" srcId="{5E32757A-7247-4B41-9111-9216841286F8}" destId="{0C27945D-519F-411F-9A3E-878B17BC4765}" srcOrd="1" destOrd="0" presId="urn:microsoft.com/office/officeart/2008/layout/AlternatingHexagons"/>
    <dgm:cxn modelId="{063B3547-B6FC-4869-BFAD-679490E4A7FA}" type="presParOf" srcId="{5E32757A-7247-4B41-9111-9216841286F8}" destId="{89A885D4-DADD-4B19-9D13-948343652CF0}" srcOrd="2" destOrd="0" presId="urn:microsoft.com/office/officeart/2008/layout/AlternatingHexagons"/>
    <dgm:cxn modelId="{1C9DA386-415B-4C80-85AD-BD733A1817BE}" type="presParOf" srcId="{5E32757A-7247-4B41-9111-9216841286F8}" destId="{F08B1DB3-FCBE-4094-8BE3-E0DE9ADA7CCA}" srcOrd="3" destOrd="0" presId="urn:microsoft.com/office/officeart/2008/layout/AlternatingHexagons"/>
    <dgm:cxn modelId="{51470323-ECA6-48E0-8376-C1D49C7CD6EA}" type="presParOf" srcId="{5E32757A-7247-4B41-9111-9216841286F8}" destId="{41C2993A-06D2-4FF7-B89A-4C2A28385622}" srcOrd="4" destOrd="0" presId="urn:microsoft.com/office/officeart/2008/layout/AlternatingHexagons"/>
    <dgm:cxn modelId="{0C2153FF-9DE6-4C74-9AE8-443E196D226D}" type="presParOf" srcId="{D88204D1-776B-4B48-8F73-6EF638ED7BC5}" destId="{FB80DC79-D290-4135-B657-1F5F65973A40}" srcOrd="1" destOrd="0" presId="urn:microsoft.com/office/officeart/2008/layout/AlternatingHexagons"/>
    <dgm:cxn modelId="{DFDA9378-5E4E-4034-8A5E-FE0D960EB0C9}" type="presParOf" srcId="{D88204D1-776B-4B48-8F73-6EF638ED7BC5}" destId="{C31D5069-DD18-4E5A-B50B-BE15C82DF8FD}" srcOrd="2" destOrd="0" presId="urn:microsoft.com/office/officeart/2008/layout/AlternatingHexagons"/>
    <dgm:cxn modelId="{A4C292F3-86A6-4225-ACBF-980079D79A58}" type="presParOf" srcId="{C31D5069-DD18-4E5A-B50B-BE15C82DF8FD}" destId="{7EFBDD6F-909F-4BFF-B22F-4B65C0ECACBC}" srcOrd="0" destOrd="0" presId="urn:microsoft.com/office/officeart/2008/layout/AlternatingHexagons"/>
    <dgm:cxn modelId="{8C9F2EE8-2D29-4F5F-9747-D1600C4C0FD8}" type="presParOf" srcId="{C31D5069-DD18-4E5A-B50B-BE15C82DF8FD}" destId="{F0FBAD6B-703F-4BC2-850F-25B376DC8262}" srcOrd="1" destOrd="0" presId="urn:microsoft.com/office/officeart/2008/layout/AlternatingHexagons"/>
    <dgm:cxn modelId="{83629341-6D07-4E28-97AA-4A2ADC9C5D81}" type="presParOf" srcId="{C31D5069-DD18-4E5A-B50B-BE15C82DF8FD}" destId="{B1ECC6BA-F959-48B3-9B24-F5371D676A49}" srcOrd="2" destOrd="0" presId="urn:microsoft.com/office/officeart/2008/layout/AlternatingHexagons"/>
    <dgm:cxn modelId="{C006673E-E982-4278-B970-772F693F2C30}" type="presParOf" srcId="{C31D5069-DD18-4E5A-B50B-BE15C82DF8FD}" destId="{AF9FB493-4BA1-4607-805A-46A575E07D55}" srcOrd="3" destOrd="0" presId="urn:microsoft.com/office/officeart/2008/layout/AlternatingHexagons"/>
    <dgm:cxn modelId="{8E055C4D-386E-48B6-9273-EE55224E73C9}" type="presParOf" srcId="{C31D5069-DD18-4E5A-B50B-BE15C82DF8FD}" destId="{E6F99979-4782-4D5A-A4B6-22B2AC84F1D6}" srcOrd="4" destOrd="0" presId="urn:microsoft.com/office/officeart/2008/layout/AlternatingHexagons"/>
    <dgm:cxn modelId="{101F1D87-E40C-4B6B-A7B8-5935877FCD2A}" type="presParOf" srcId="{D88204D1-776B-4B48-8F73-6EF638ED7BC5}" destId="{E0EA834D-2221-4521-BB76-62090B2CB8C5}" srcOrd="3" destOrd="0" presId="urn:microsoft.com/office/officeart/2008/layout/AlternatingHexagons"/>
    <dgm:cxn modelId="{AF7BD2F7-DFA7-44BE-90B2-645028DCE6E7}" type="presParOf" srcId="{D88204D1-776B-4B48-8F73-6EF638ED7BC5}" destId="{EB0600C1-E303-409E-AFE6-0C3285AED822}" srcOrd="4" destOrd="0" presId="urn:microsoft.com/office/officeart/2008/layout/AlternatingHexagons"/>
    <dgm:cxn modelId="{80D62E51-5B63-4903-8699-F038CDCEC78D}" type="presParOf" srcId="{EB0600C1-E303-409E-AFE6-0C3285AED822}" destId="{F55AFD34-50DF-4169-B503-865D5FB34079}" srcOrd="0" destOrd="0" presId="urn:microsoft.com/office/officeart/2008/layout/AlternatingHexagons"/>
    <dgm:cxn modelId="{5B917097-F047-4528-B64C-9C67BCD56C61}" type="presParOf" srcId="{EB0600C1-E303-409E-AFE6-0C3285AED822}" destId="{E53C3495-24FF-408E-B1BA-897361F3D009}" srcOrd="1" destOrd="0" presId="urn:microsoft.com/office/officeart/2008/layout/AlternatingHexagons"/>
    <dgm:cxn modelId="{BC85D6D8-D228-462B-AF38-B276BD0DFFBC}" type="presParOf" srcId="{EB0600C1-E303-409E-AFE6-0C3285AED822}" destId="{58F7F3A9-5812-448B-95C4-82140DAEC2AC}" srcOrd="2" destOrd="0" presId="urn:microsoft.com/office/officeart/2008/layout/AlternatingHexagons"/>
    <dgm:cxn modelId="{6228D981-7CD4-4540-8184-6A55B7B70C02}" type="presParOf" srcId="{EB0600C1-E303-409E-AFE6-0C3285AED822}" destId="{E64AEC33-9927-4FD9-9C3A-0058E84FE7F0}" srcOrd="3" destOrd="0" presId="urn:microsoft.com/office/officeart/2008/layout/AlternatingHexagons"/>
    <dgm:cxn modelId="{32E0DFD7-AD6C-4493-A38B-92CAA8313D34}" type="presParOf" srcId="{EB0600C1-E303-409E-AFE6-0C3285AED822}" destId="{E3ABA6BF-5BC3-44F2-92FC-C77DA1B2E9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B11B39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chemeClr val="accent2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732E03-E692-42B0-A1B6-2EF6EFEEF9E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CCA3BFF-54FD-4A48-AFEB-F156CCF0D367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1. Introduction</a:t>
          </a:r>
        </a:p>
      </dgm:t>
    </dgm:pt>
    <dgm:pt modelId="{D25EA69E-A0EF-45CE-8660-1D94B2E6C55B}" type="parTrans" cxnId="{397E74C4-475C-4624-9685-A2AD2307B314}">
      <dgm:prSet/>
      <dgm:spPr/>
      <dgm:t>
        <a:bodyPr/>
        <a:lstStyle/>
        <a:p>
          <a:endParaRPr lang="fr-FR"/>
        </a:p>
      </dgm:t>
    </dgm:pt>
    <dgm:pt modelId="{29779AB4-8365-498F-A13E-E6BA3E33F10F}" type="sibTrans" cxnId="{397E74C4-475C-4624-9685-A2AD2307B314}">
      <dgm:prSet/>
      <dgm:spPr/>
      <dgm:t>
        <a:bodyPr/>
        <a:lstStyle/>
        <a:p>
          <a:endParaRPr lang="fr-FR"/>
        </a:p>
      </dgm:t>
    </dgm:pt>
    <dgm:pt modelId="{AC33925C-6304-47FC-AB9C-AE8E4B79C2C0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>
              <a:solidFill>
                <a:schemeClr val="bg1"/>
              </a:solidFill>
            </a:rPr>
            <a:t>2. </a:t>
          </a:r>
          <a:r>
            <a:rPr lang="fr-FR" sz="1800" b="1" dirty="0" err="1">
              <a:solidFill>
                <a:schemeClr val="bg1"/>
              </a:solidFill>
            </a:rPr>
            <a:t>Literature</a:t>
          </a:r>
          <a:r>
            <a:rPr lang="fr-FR" sz="1800" b="1" dirty="0">
              <a:solidFill>
                <a:schemeClr val="bg1"/>
              </a:solidFill>
            </a:rPr>
            <a:t> </a:t>
          </a:r>
          <a:r>
            <a:rPr lang="fr-FR" sz="1800" b="1" dirty="0" err="1">
              <a:solidFill>
                <a:schemeClr val="bg1"/>
              </a:solidFill>
            </a:rPr>
            <a:t>review</a:t>
          </a:r>
          <a:endParaRPr lang="fr-FR" sz="1800" b="1" dirty="0">
            <a:solidFill>
              <a:schemeClr val="bg1"/>
            </a:solidFill>
          </a:endParaRPr>
        </a:p>
      </dgm:t>
    </dgm:pt>
    <dgm:pt modelId="{EF6F279D-33AB-4B87-8312-C629C1EE1865}" type="parTrans" cxnId="{B6E7205F-222E-4474-91D8-C69CEE50A5F4}">
      <dgm:prSet/>
      <dgm:spPr/>
      <dgm:t>
        <a:bodyPr/>
        <a:lstStyle/>
        <a:p>
          <a:endParaRPr lang="fr-FR"/>
        </a:p>
      </dgm:t>
    </dgm:pt>
    <dgm:pt modelId="{F2E82A6C-822F-4EEC-A9BD-32EC3B29399B}" type="sibTrans" cxnId="{B6E7205F-222E-4474-91D8-C69CEE50A5F4}">
      <dgm:prSet/>
      <dgm:spPr/>
      <dgm:t>
        <a:bodyPr/>
        <a:lstStyle/>
        <a:p>
          <a:endParaRPr lang="fr-FR"/>
        </a:p>
      </dgm:t>
    </dgm:pt>
    <dgm:pt modelId="{4A8B23E0-1728-413D-ADEF-9A92E8ECCD71}">
      <dgm:prSet phldrT="[Texte]" custT="1"/>
      <dgm:spPr>
        <a:solidFill>
          <a:srgbClr val="EB4E5F"/>
        </a:solidFill>
      </dgm:spPr>
      <dgm:t>
        <a:bodyPr/>
        <a:lstStyle/>
        <a:p>
          <a:r>
            <a:rPr lang="fr-FR" sz="1800" b="1" dirty="0"/>
            <a:t>3. Method</a:t>
          </a:r>
        </a:p>
      </dgm:t>
    </dgm:pt>
    <dgm:pt modelId="{17E8F589-EBAE-4D40-9A09-0BCF6328DC8B}" type="parTrans" cxnId="{1DF60DAD-6DDE-4C66-8319-EF71B7A708BA}">
      <dgm:prSet/>
      <dgm:spPr/>
      <dgm:t>
        <a:bodyPr/>
        <a:lstStyle/>
        <a:p>
          <a:endParaRPr lang="fr-FR"/>
        </a:p>
      </dgm:t>
    </dgm:pt>
    <dgm:pt modelId="{5EC0D410-9F6E-4550-8777-BE9BB16D0665}" type="sibTrans" cxnId="{1DF60DAD-6DDE-4C66-8319-EF71B7A708BA}">
      <dgm:prSet/>
      <dgm:spPr/>
      <dgm:t>
        <a:bodyPr/>
        <a:lstStyle/>
        <a:p>
          <a:endParaRPr lang="fr-FR"/>
        </a:p>
      </dgm:t>
    </dgm:pt>
    <dgm:pt modelId="{AA7D0087-5243-4546-9E43-A80956457571}">
      <dgm:prSet custT="1"/>
      <dgm:spPr>
        <a:solidFill>
          <a:srgbClr val="B11B39"/>
        </a:solidFill>
      </dgm:spPr>
      <dgm:t>
        <a:bodyPr/>
        <a:lstStyle/>
        <a:p>
          <a:r>
            <a:rPr lang="fr-FR" sz="1800" b="1" dirty="0"/>
            <a:t>4. </a:t>
          </a:r>
          <a:r>
            <a:rPr lang="fr-FR" sz="1800" b="1" dirty="0" err="1"/>
            <a:t>Findings</a:t>
          </a:r>
          <a:r>
            <a:rPr lang="fr-FR" sz="1800" b="1" dirty="0"/>
            <a:t> &amp; Discussion</a:t>
          </a:r>
        </a:p>
      </dgm:t>
    </dgm:pt>
    <dgm:pt modelId="{44483AEB-4F1A-487A-BBF3-CC298ACD331E}" type="parTrans" cxnId="{4457ADD7-9C0C-4C26-BE0B-E5182691F65C}">
      <dgm:prSet/>
      <dgm:spPr/>
      <dgm:t>
        <a:bodyPr/>
        <a:lstStyle/>
        <a:p>
          <a:endParaRPr lang="fr-FR"/>
        </a:p>
      </dgm:t>
    </dgm:pt>
    <dgm:pt modelId="{C50CEA6E-ACBB-432F-807A-F214250C4630}" type="sibTrans" cxnId="{4457ADD7-9C0C-4C26-BE0B-E5182691F65C}">
      <dgm:prSet/>
      <dgm:spPr/>
      <dgm:t>
        <a:bodyPr/>
        <a:lstStyle/>
        <a:p>
          <a:endParaRPr lang="fr-FR"/>
        </a:p>
      </dgm:t>
    </dgm:pt>
    <dgm:pt modelId="{83C3C6C7-A288-43AE-91A6-63F965118FF5}" type="pres">
      <dgm:prSet presAssocID="{4F732E03-E692-42B0-A1B6-2EF6EFEEF9E8}" presName="Name0" presStyleCnt="0">
        <dgm:presLayoutVars>
          <dgm:dir/>
          <dgm:resizeHandles val="exact"/>
        </dgm:presLayoutVars>
      </dgm:prSet>
      <dgm:spPr/>
    </dgm:pt>
    <dgm:pt modelId="{F8CBF376-8D22-4558-9C86-ADD2471520F8}" type="pres">
      <dgm:prSet presAssocID="{FCCA3BFF-54FD-4A48-AFEB-F156CCF0D367}" presName="parTxOnly" presStyleLbl="node1" presStyleIdx="0" presStyleCnt="4">
        <dgm:presLayoutVars>
          <dgm:bulletEnabled val="1"/>
        </dgm:presLayoutVars>
      </dgm:prSet>
      <dgm:spPr/>
    </dgm:pt>
    <dgm:pt modelId="{6EEFB1E6-F1E4-4997-9E7D-BBB41A9DE738}" type="pres">
      <dgm:prSet presAssocID="{29779AB4-8365-498F-A13E-E6BA3E33F10F}" presName="parSpace" presStyleCnt="0"/>
      <dgm:spPr/>
    </dgm:pt>
    <dgm:pt modelId="{0FED587B-EB9E-4F5D-983F-9484ED6CCDBF}" type="pres">
      <dgm:prSet presAssocID="{AC33925C-6304-47FC-AB9C-AE8E4B79C2C0}" presName="parTxOnly" presStyleLbl="node1" presStyleIdx="1" presStyleCnt="4" custLinFactNeighborX="-3680" custLinFactNeighborY="-920">
        <dgm:presLayoutVars>
          <dgm:bulletEnabled val="1"/>
        </dgm:presLayoutVars>
      </dgm:prSet>
      <dgm:spPr/>
    </dgm:pt>
    <dgm:pt modelId="{1BED6309-FEDB-4E43-AF82-EF402D364EC5}" type="pres">
      <dgm:prSet presAssocID="{F2E82A6C-822F-4EEC-A9BD-32EC3B29399B}" presName="parSpace" presStyleCnt="0"/>
      <dgm:spPr/>
    </dgm:pt>
    <dgm:pt modelId="{82679A3B-92E2-41EF-B8F8-8D810A3D5A71}" type="pres">
      <dgm:prSet presAssocID="{4A8B23E0-1728-413D-ADEF-9A92E8ECCD71}" presName="parTxOnly" presStyleLbl="node1" presStyleIdx="2" presStyleCnt="4" custLinFactNeighborX="-5630" custLinFactNeighborY="-704">
        <dgm:presLayoutVars>
          <dgm:bulletEnabled val="1"/>
        </dgm:presLayoutVars>
      </dgm:prSet>
      <dgm:spPr/>
    </dgm:pt>
    <dgm:pt modelId="{7167D457-F718-40C5-958E-12C48FEB3B32}" type="pres">
      <dgm:prSet presAssocID="{5EC0D410-9F6E-4550-8777-BE9BB16D0665}" presName="parSpace" presStyleCnt="0"/>
      <dgm:spPr/>
    </dgm:pt>
    <dgm:pt modelId="{88416092-0944-45CA-99F7-ADC882841404}" type="pres">
      <dgm:prSet presAssocID="{AA7D0087-5243-4546-9E43-A80956457571}" presName="parTxOnly" presStyleLbl="node1" presStyleIdx="3" presStyleCnt="4" custLinFactNeighborX="-3680">
        <dgm:presLayoutVars>
          <dgm:bulletEnabled val="1"/>
        </dgm:presLayoutVars>
      </dgm:prSet>
      <dgm:spPr/>
    </dgm:pt>
  </dgm:ptLst>
  <dgm:cxnLst>
    <dgm:cxn modelId="{16F24E0D-382C-45B9-AA5E-3F10ADAC46EE}" type="presOf" srcId="{4F732E03-E692-42B0-A1B6-2EF6EFEEF9E8}" destId="{83C3C6C7-A288-43AE-91A6-63F965118FF5}" srcOrd="0" destOrd="0" presId="urn:microsoft.com/office/officeart/2005/8/layout/hChevron3"/>
    <dgm:cxn modelId="{B6E7205F-222E-4474-91D8-C69CEE50A5F4}" srcId="{4F732E03-E692-42B0-A1B6-2EF6EFEEF9E8}" destId="{AC33925C-6304-47FC-AB9C-AE8E4B79C2C0}" srcOrd="1" destOrd="0" parTransId="{EF6F279D-33AB-4B87-8312-C629C1EE1865}" sibTransId="{F2E82A6C-822F-4EEC-A9BD-32EC3B29399B}"/>
    <dgm:cxn modelId="{A20F1694-6BA3-476F-AB69-E043404EA14E}" type="presOf" srcId="{AA7D0087-5243-4546-9E43-A80956457571}" destId="{88416092-0944-45CA-99F7-ADC882841404}" srcOrd="0" destOrd="0" presId="urn:microsoft.com/office/officeart/2005/8/layout/hChevron3"/>
    <dgm:cxn modelId="{EDA98697-EB7B-49CF-854A-55C18DB9D696}" type="presOf" srcId="{FCCA3BFF-54FD-4A48-AFEB-F156CCF0D367}" destId="{F8CBF376-8D22-4558-9C86-ADD2471520F8}" srcOrd="0" destOrd="0" presId="urn:microsoft.com/office/officeart/2005/8/layout/hChevron3"/>
    <dgm:cxn modelId="{1DF60DAD-6DDE-4C66-8319-EF71B7A708BA}" srcId="{4F732E03-E692-42B0-A1B6-2EF6EFEEF9E8}" destId="{4A8B23E0-1728-413D-ADEF-9A92E8ECCD71}" srcOrd="2" destOrd="0" parTransId="{17E8F589-EBAE-4D40-9A09-0BCF6328DC8B}" sibTransId="{5EC0D410-9F6E-4550-8777-BE9BB16D0665}"/>
    <dgm:cxn modelId="{397E74C4-475C-4624-9685-A2AD2307B314}" srcId="{4F732E03-E692-42B0-A1B6-2EF6EFEEF9E8}" destId="{FCCA3BFF-54FD-4A48-AFEB-F156CCF0D367}" srcOrd="0" destOrd="0" parTransId="{D25EA69E-A0EF-45CE-8660-1D94B2E6C55B}" sibTransId="{29779AB4-8365-498F-A13E-E6BA3E33F10F}"/>
    <dgm:cxn modelId="{4457ADD7-9C0C-4C26-BE0B-E5182691F65C}" srcId="{4F732E03-E692-42B0-A1B6-2EF6EFEEF9E8}" destId="{AA7D0087-5243-4546-9E43-A80956457571}" srcOrd="3" destOrd="0" parTransId="{44483AEB-4F1A-487A-BBF3-CC298ACD331E}" sibTransId="{C50CEA6E-ACBB-432F-807A-F214250C4630}"/>
    <dgm:cxn modelId="{E30BD9E7-30BF-4B60-884A-733BAA8719E2}" type="presOf" srcId="{4A8B23E0-1728-413D-ADEF-9A92E8ECCD71}" destId="{82679A3B-92E2-41EF-B8F8-8D810A3D5A71}" srcOrd="0" destOrd="0" presId="urn:microsoft.com/office/officeart/2005/8/layout/hChevron3"/>
    <dgm:cxn modelId="{04D58AEB-B817-4F3A-9A73-380945C67E6A}" type="presOf" srcId="{AC33925C-6304-47FC-AB9C-AE8E4B79C2C0}" destId="{0FED587B-EB9E-4F5D-983F-9484ED6CCDBF}" srcOrd="0" destOrd="0" presId="urn:microsoft.com/office/officeart/2005/8/layout/hChevron3"/>
    <dgm:cxn modelId="{00084089-C3E3-48E4-ABD5-35D17ACFD631}" type="presParOf" srcId="{83C3C6C7-A288-43AE-91A6-63F965118FF5}" destId="{F8CBF376-8D22-4558-9C86-ADD2471520F8}" srcOrd="0" destOrd="0" presId="urn:microsoft.com/office/officeart/2005/8/layout/hChevron3"/>
    <dgm:cxn modelId="{1EC2D7B5-A969-4C04-AC1E-744C07CC1F97}" type="presParOf" srcId="{83C3C6C7-A288-43AE-91A6-63F965118FF5}" destId="{6EEFB1E6-F1E4-4997-9E7D-BBB41A9DE738}" srcOrd="1" destOrd="0" presId="urn:microsoft.com/office/officeart/2005/8/layout/hChevron3"/>
    <dgm:cxn modelId="{B75D55C6-C53E-491C-8089-C9E9BDD8BC29}" type="presParOf" srcId="{83C3C6C7-A288-43AE-91A6-63F965118FF5}" destId="{0FED587B-EB9E-4F5D-983F-9484ED6CCDBF}" srcOrd="2" destOrd="0" presId="urn:microsoft.com/office/officeart/2005/8/layout/hChevron3"/>
    <dgm:cxn modelId="{E69DB1FF-5185-4C00-B398-AAA10ED305D9}" type="presParOf" srcId="{83C3C6C7-A288-43AE-91A6-63F965118FF5}" destId="{1BED6309-FEDB-4E43-AF82-EF402D364EC5}" srcOrd="3" destOrd="0" presId="urn:microsoft.com/office/officeart/2005/8/layout/hChevron3"/>
    <dgm:cxn modelId="{73D6E49D-A8A1-472F-9DB3-C9DCA91E2F5B}" type="presParOf" srcId="{83C3C6C7-A288-43AE-91A6-63F965118FF5}" destId="{82679A3B-92E2-41EF-B8F8-8D810A3D5A71}" srcOrd="4" destOrd="0" presId="urn:microsoft.com/office/officeart/2005/8/layout/hChevron3"/>
    <dgm:cxn modelId="{8AA90D15-1B27-4EDD-B468-17A03959ABB6}" type="presParOf" srcId="{83C3C6C7-A288-43AE-91A6-63F965118FF5}" destId="{7167D457-F718-40C5-958E-12C48FEB3B32}" srcOrd="5" destOrd="0" presId="urn:microsoft.com/office/officeart/2005/8/layout/hChevron3"/>
    <dgm:cxn modelId="{F69C664A-E487-41FC-9090-3C56DEC0567E}" type="presParOf" srcId="{83C3C6C7-A288-43AE-91A6-63F965118FF5}" destId="{88416092-0944-45CA-99F7-ADC88284140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E5A1D-018B-4996-8248-CC8A51105612}">
      <dsp:nvSpPr>
        <dsp:cNvPr id="0" name=""/>
        <dsp:cNvSpPr/>
      </dsp:nvSpPr>
      <dsp:spPr>
        <a:xfrm>
          <a:off x="0" y="0"/>
          <a:ext cx="1982320" cy="46773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Society-based knowledge production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policies promoting more inclusive governance in ESOs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Socialization between ESO members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0" y="1870946"/>
        <a:ext cx="1982320" cy="1870946"/>
      </dsp:txXfrm>
    </dsp:sp>
    <dsp:sp modelId="{EFD482CA-F54E-4CC2-85ED-F977B8FB57C8}">
      <dsp:nvSpPr>
        <dsp:cNvPr id="0" name=""/>
        <dsp:cNvSpPr/>
      </dsp:nvSpPr>
      <dsp:spPr>
        <a:xfrm>
          <a:off x="498515" y="16954"/>
          <a:ext cx="1032508" cy="986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26FD6-C5F6-42F5-B3A8-DF1442E4A1F8}">
      <dsp:nvSpPr>
        <dsp:cNvPr id="0" name=""/>
        <dsp:cNvSpPr/>
      </dsp:nvSpPr>
      <dsp:spPr>
        <a:xfrm>
          <a:off x="2063006" y="0"/>
          <a:ext cx="1982320" cy="46773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Democracy-based knowledge production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socio-cultural norms towards horizontal governance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Evolution of ESO structures to foster bottom-up innovation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063006" y="1870946"/>
        <a:ext cx="1982320" cy="1870946"/>
      </dsp:txXfrm>
    </dsp:sp>
    <dsp:sp modelId="{74CA336B-F9AD-427F-BA1B-0C0C9E53AF1E}">
      <dsp:nvSpPr>
        <dsp:cNvPr id="0" name=""/>
        <dsp:cNvSpPr/>
      </dsp:nvSpPr>
      <dsp:spPr>
        <a:xfrm>
          <a:off x="2415069" y="0"/>
          <a:ext cx="1099748" cy="10685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28028-0D8F-4174-8C48-7876CD0BE045}">
      <dsp:nvSpPr>
        <dsp:cNvPr id="0" name=""/>
        <dsp:cNvSpPr/>
      </dsp:nvSpPr>
      <dsp:spPr>
        <a:xfrm>
          <a:off x="4084853" y="0"/>
          <a:ext cx="1982320" cy="467736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Ecologically-sensitive knowledge production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Worlwide</a:t>
          </a:r>
          <a:r>
            <a:rPr lang="en-US" sz="1400" kern="1200" dirty="0"/>
            <a:t> climate change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Impacts on the geographical area of ESOs and/or their FSEEPs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084853" y="1870946"/>
        <a:ext cx="1982320" cy="1870946"/>
      </dsp:txXfrm>
    </dsp:sp>
    <dsp:sp modelId="{F947ED91-B889-46F7-828D-DB57D6C40964}">
      <dsp:nvSpPr>
        <dsp:cNvPr id="0" name=""/>
        <dsp:cNvSpPr/>
      </dsp:nvSpPr>
      <dsp:spPr>
        <a:xfrm>
          <a:off x="4577694" y="0"/>
          <a:ext cx="993927" cy="10419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E364E-DEFB-40C9-A32E-1A37C5F83AF0}">
      <dsp:nvSpPr>
        <dsp:cNvPr id="0" name=""/>
        <dsp:cNvSpPr/>
      </dsp:nvSpPr>
      <dsp:spPr>
        <a:xfrm>
          <a:off x="330502" y="3866759"/>
          <a:ext cx="5582972" cy="810606"/>
        </a:xfrm>
        <a:prstGeom prst="rightArrow">
          <a:avLst/>
        </a:prstGeom>
        <a:solidFill>
          <a:srgbClr val="C81E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F0EB1-5F39-435D-B2E1-D61B2E36EB90}">
      <dsp:nvSpPr>
        <dsp:cNvPr id="0" name=""/>
        <dsp:cNvSpPr/>
      </dsp:nvSpPr>
      <dsp:spPr>
        <a:xfrm rot="16200000">
          <a:off x="-619217" y="620492"/>
          <a:ext cx="4554972" cy="33139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ESOs in 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Bergman and McMullen (2022)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Spigel</a:t>
          </a:r>
          <a:r>
            <a:rPr lang="en-US" sz="1600" kern="1200" dirty="0"/>
            <a:t> (2016)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Theodoraki</a:t>
          </a:r>
          <a:r>
            <a:rPr lang="en-US" sz="1600" kern="1200" dirty="0"/>
            <a:t> (2020)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 Definition, </a:t>
          </a:r>
          <a:r>
            <a:rPr lang="en-US" sz="1600" b="1" kern="1200" dirty="0">
              <a:sym typeface="Wingdings" panose="05000000000000000000" pitchFamily="2" charset="2"/>
            </a:rPr>
            <a:t>configuration</a:t>
          </a:r>
          <a:r>
            <a:rPr lang="en-US" sz="1600" kern="1200" dirty="0">
              <a:sym typeface="Wingdings" panose="05000000000000000000" pitchFamily="2" charset="2"/>
            </a:rPr>
            <a:t>, network, </a:t>
          </a:r>
          <a:r>
            <a:rPr lang="en-US" sz="1600" b="1" kern="1200" dirty="0">
              <a:sym typeface="Wingdings" panose="05000000000000000000" pitchFamily="2" charset="2"/>
            </a:rPr>
            <a:t>relations with EE actors</a:t>
          </a:r>
          <a:r>
            <a:rPr lang="en-US" sz="1600" kern="1200" dirty="0">
              <a:sym typeface="Wingdings" panose="05000000000000000000" pitchFamily="2" charset="2"/>
            </a:rPr>
            <a:t> and strategies.</a:t>
          </a:r>
          <a:endParaRPr lang="en-US" sz="1600" kern="1200" dirty="0"/>
        </a:p>
      </dsp:txBody>
      <dsp:txXfrm rot="5400000">
        <a:off x="1276" y="910993"/>
        <a:ext cx="3313987" cy="2732984"/>
      </dsp:txXfrm>
    </dsp:sp>
    <dsp:sp modelId="{D8FF6F19-9855-4418-96A6-0C5E5D1F4E7B}">
      <dsp:nvSpPr>
        <dsp:cNvPr id="0" name=""/>
        <dsp:cNvSpPr/>
      </dsp:nvSpPr>
      <dsp:spPr>
        <a:xfrm rot="16200000">
          <a:off x="2943318" y="620492"/>
          <a:ext cx="4554972" cy="33139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Institutional perspective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Lamine et al. (2021)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Urbano</a:t>
          </a:r>
          <a:r>
            <a:rPr lang="en-US" sz="1600" kern="1200" dirty="0"/>
            <a:t> et al. (2019)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 </a:t>
          </a:r>
          <a:r>
            <a:rPr lang="en-US" sz="1600" b="1" kern="1200" dirty="0" err="1">
              <a:sym typeface="Wingdings" panose="05000000000000000000" pitchFamily="2" charset="2"/>
            </a:rPr>
            <a:t>Meso</a:t>
          </a:r>
          <a:r>
            <a:rPr lang="en-US" sz="1600" b="1" kern="1200" dirty="0">
              <a:sym typeface="Wingdings" panose="05000000000000000000" pitchFamily="2" charset="2"/>
            </a:rPr>
            <a:t> and macro level perspective </a:t>
          </a:r>
          <a:r>
            <a:rPr lang="en-US" sz="1600" kern="1200" dirty="0">
              <a:sym typeface="Wingdings" panose="05000000000000000000" pitchFamily="2" charset="2"/>
            </a:rPr>
            <a:t>on EEs enabling the study of ESOs interdependencies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>
              <a:sym typeface="Wingdings" panose="05000000000000000000" pitchFamily="2" charset="2"/>
            </a:rPr>
            <a:t>  </a:t>
          </a:r>
          <a:endParaRPr lang="en-US" sz="1600" kern="1200" dirty="0"/>
        </a:p>
      </dsp:txBody>
      <dsp:txXfrm rot="5400000">
        <a:off x="3563811" y="910993"/>
        <a:ext cx="3313987" cy="2732984"/>
      </dsp:txXfrm>
    </dsp:sp>
    <dsp:sp modelId="{338A86A6-D838-446F-AD92-27618BE38D4F}">
      <dsp:nvSpPr>
        <dsp:cNvPr id="0" name=""/>
        <dsp:cNvSpPr/>
      </dsp:nvSpPr>
      <dsp:spPr>
        <a:xfrm rot="16200000">
          <a:off x="6505854" y="620492"/>
          <a:ext cx="4554972" cy="33139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3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Q/Q Helix contextualization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Carayannis</a:t>
          </a:r>
          <a:r>
            <a:rPr lang="en-US" sz="1600" kern="1200" dirty="0"/>
            <a:t> et al. (2018)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United Nations (2015)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van Rijnsoever (2022)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 Need for  </a:t>
          </a:r>
          <a:r>
            <a:rPr lang="en-US" sz="1600" b="1" kern="1200" dirty="0">
              <a:sym typeface="Wingdings" panose="05000000000000000000" pitchFamily="2" charset="2"/>
            </a:rPr>
            <a:t>considering socio-environmental issues </a:t>
          </a:r>
          <a:r>
            <a:rPr lang="en-US" sz="1600" kern="1200" dirty="0">
              <a:sym typeface="Wingdings" panose="05000000000000000000" pitchFamily="2" charset="2"/>
            </a:rPr>
            <a:t>to foster sustainable entrepreneurial projects </a:t>
          </a:r>
          <a:endParaRPr lang="en-US" sz="1600" kern="1200" dirty="0"/>
        </a:p>
      </dsp:txBody>
      <dsp:txXfrm rot="5400000">
        <a:off x="7126347" y="910993"/>
        <a:ext cx="3313987" cy="2732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7E77-CF41-4213-BC8C-DE0D8D937243}">
      <dsp:nvSpPr>
        <dsp:cNvPr id="0" name=""/>
        <dsp:cNvSpPr/>
      </dsp:nvSpPr>
      <dsp:spPr>
        <a:xfrm rot="5400000">
          <a:off x="3391809" y="118510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Institutional</a:t>
          </a:r>
          <a:r>
            <a:rPr lang="fr-FR" sz="1400" kern="1200" dirty="0"/>
            <a:t> </a:t>
          </a:r>
          <a:r>
            <a:rPr lang="fr-FR" sz="1400" kern="1200" dirty="0" err="1"/>
            <a:t>theory</a:t>
          </a:r>
          <a:endParaRPr lang="fr-FR" sz="1400" kern="1200" dirty="0"/>
        </a:p>
      </dsp:txBody>
      <dsp:txXfrm rot="-5400000">
        <a:off x="3756907" y="283851"/>
        <a:ext cx="1090061" cy="1252944"/>
      </dsp:txXfrm>
    </dsp:sp>
    <dsp:sp modelId="{0C27945D-519F-411F-9A3E-878B17BC4765}">
      <dsp:nvSpPr>
        <dsp:cNvPr id="0" name=""/>
        <dsp:cNvSpPr/>
      </dsp:nvSpPr>
      <dsp:spPr>
        <a:xfrm>
          <a:off x="5141805" y="364245"/>
          <a:ext cx="2031408" cy="10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North (1991)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Lamine et al. (2021)</a:t>
          </a:r>
        </a:p>
      </dsp:txBody>
      <dsp:txXfrm>
        <a:off x="5141805" y="364245"/>
        <a:ext cx="2031408" cy="1092155"/>
      </dsp:txXfrm>
    </dsp:sp>
    <dsp:sp modelId="{41C2993A-06D2-4FF7-B89A-4C2A28385622}">
      <dsp:nvSpPr>
        <dsp:cNvPr id="0" name=""/>
        <dsp:cNvSpPr/>
      </dsp:nvSpPr>
      <dsp:spPr>
        <a:xfrm rot="5400000">
          <a:off x="1681494" y="118510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46592" y="283851"/>
        <a:ext cx="1090061" cy="1252944"/>
      </dsp:txXfrm>
    </dsp:sp>
    <dsp:sp modelId="{7EFBDD6F-909F-4BFF-B22F-4B65C0ECACBC}">
      <dsp:nvSpPr>
        <dsp:cNvPr id="0" name=""/>
        <dsp:cNvSpPr/>
      </dsp:nvSpPr>
      <dsp:spPr>
        <a:xfrm rot="5400000">
          <a:off x="2533375" y="1663546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Ecosystem</a:t>
          </a:r>
          <a:r>
            <a:rPr lang="fr-FR" sz="1400" kern="1200" dirty="0"/>
            <a:t> </a:t>
          </a:r>
          <a:r>
            <a:rPr lang="fr-FR" sz="1400" kern="1200" dirty="0" err="1"/>
            <a:t>approach</a:t>
          </a:r>
          <a:endParaRPr lang="fr-FR" sz="1400" kern="1200" dirty="0"/>
        </a:p>
      </dsp:txBody>
      <dsp:txXfrm rot="-5400000">
        <a:off x="2898473" y="1828887"/>
        <a:ext cx="1090061" cy="1252944"/>
      </dsp:txXfrm>
    </dsp:sp>
    <dsp:sp modelId="{F0FBAD6B-703F-4BC2-850F-25B376DC8262}">
      <dsp:nvSpPr>
        <dsp:cNvPr id="0" name=""/>
        <dsp:cNvSpPr/>
      </dsp:nvSpPr>
      <dsp:spPr>
        <a:xfrm>
          <a:off x="620283" y="1909281"/>
          <a:ext cx="1965879" cy="109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Audretsch</a:t>
          </a:r>
          <a:r>
            <a:rPr lang="fr-FR" sz="1300" kern="1200" dirty="0"/>
            <a:t> et al. (2019)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Theodoraki</a:t>
          </a:r>
          <a:r>
            <a:rPr lang="fr-FR" sz="1300" kern="1200" dirty="0"/>
            <a:t> et al. (2021)</a:t>
          </a:r>
        </a:p>
      </dsp:txBody>
      <dsp:txXfrm>
        <a:off x="620283" y="1909281"/>
        <a:ext cx="1965879" cy="1092155"/>
      </dsp:txXfrm>
    </dsp:sp>
    <dsp:sp modelId="{E6F99979-4782-4D5A-A4B6-22B2AC84F1D6}">
      <dsp:nvSpPr>
        <dsp:cNvPr id="0" name=""/>
        <dsp:cNvSpPr/>
      </dsp:nvSpPr>
      <dsp:spPr>
        <a:xfrm rot="5400000">
          <a:off x="4243690" y="1663546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/>
            <a:t>ESOs</a:t>
          </a:r>
          <a:r>
            <a:rPr lang="fr-FR" sz="1100" kern="1200" dirty="0"/>
            <a:t> in </a:t>
          </a:r>
          <a:r>
            <a:rPr lang="fr-FR" sz="1100" kern="1200" dirty="0" err="1"/>
            <a:t>EEs</a:t>
          </a:r>
          <a:endParaRPr lang="fr-FR" sz="1100" kern="1200" dirty="0"/>
        </a:p>
      </dsp:txBody>
      <dsp:txXfrm rot="-5400000">
        <a:off x="4608788" y="1828887"/>
        <a:ext cx="1090061" cy="1252944"/>
      </dsp:txXfrm>
    </dsp:sp>
    <dsp:sp modelId="{F55AFD34-50DF-4169-B503-865D5FB34079}">
      <dsp:nvSpPr>
        <dsp:cNvPr id="0" name=""/>
        <dsp:cNvSpPr/>
      </dsp:nvSpPr>
      <dsp:spPr>
        <a:xfrm rot="5400000">
          <a:off x="3391809" y="3208582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Q/Q Helix model</a:t>
          </a:r>
        </a:p>
      </dsp:txBody>
      <dsp:txXfrm rot="-5400000">
        <a:off x="3756907" y="3373923"/>
        <a:ext cx="1090061" cy="1252944"/>
      </dsp:txXfrm>
    </dsp:sp>
    <dsp:sp modelId="{E53C3495-24FF-408E-B1BA-897361F3D009}">
      <dsp:nvSpPr>
        <dsp:cNvPr id="0" name=""/>
        <dsp:cNvSpPr/>
      </dsp:nvSpPr>
      <dsp:spPr>
        <a:xfrm>
          <a:off x="5151861" y="3733160"/>
          <a:ext cx="2031408" cy="934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Carayannis</a:t>
          </a:r>
          <a:r>
            <a:rPr lang="en-US" sz="1300" kern="1200" dirty="0"/>
            <a:t> et al. (2018)</a:t>
          </a:r>
          <a:endParaRPr lang="fr-FR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Lamine et al. (2021)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 dirty="0"/>
        </a:p>
      </dsp:txBody>
      <dsp:txXfrm>
        <a:off x="5151861" y="3733160"/>
        <a:ext cx="2031408" cy="934458"/>
      </dsp:txXfrm>
    </dsp:sp>
    <dsp:sp modelId="{E3ABA6BF-5BC3-44F2-92FC-C77DA1B2E92A}">
      <dsp:nvSpPr>
        <dsp:cNvPr id="0" name=""/>
        <dsp:cNvSpPr/>
      </dsp:nvSpPr>
      <dsp:spPr>
        <a:xfrm rot="5400000">
          <a:off x="1681494" y="3208582"/>
          <a:ext cx="1820258" cy="158362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2046592" y="3373923"/>
        <a:ext cx="1090061" cy="1252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F376-8D22-4558-9C86-ADD2471520F8}">
      <dsp:nvSpPr>
        <dsp:cNvPr id="0" name=""/>
        <dsp:cNvSpPr/>
      </dsp:nvSpPr>
      <dsp:spPr>
        <a:xfrm>
          <a:off x="3403" y="0"/>
          <a:ext cx="3414468" cy="659423"/>
        </a:xfrm>
        <a:prstGeom prst="homePlate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1. Introduction</a:t>
          </a:r>
        </a:p>
      </dsp:txBody>
      <dsp:txXfrm>
        <a:off x="3403" y="0"/>
        <a:ext cx="3249612" cy="659423"/>
      </dsp:txXfrm>
    </dsp:sp>
    <dsp:sp modelId="{0FED587B-EB9E-4F5D-983F-9484ED6CCDBF}">
      <dsp:nvSpPr>
        <dsp:cNvPr id="0" name=""/>
        <dsp:cNvSpPr/>
      </dsp:nvSpPr>
      <dsp:spPr>
        <a:xfrm>
          <a:off x="2709847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</a:rPr>
            <a:t>2. </a:t>
          </a:r>
          <a:r>
            <a:rPr lang="fr-FR" sz="1800" b="1" kern="1200" dirty="0" err="1">
              <a:solidFill>
                <a:schemeClr val="bg1"/>
              </a:solidFill>
            </a:rPr>
            <a:t>Literature</a:t>
          </a:r>
          <a:r>
            <a:rPr lang="fr-FR" sz="1800" b="1" kern="1200" dirty="0">
              <a:solidFill>
                <a:schemeClr val="bg1"/>
              </a:solidFill>
            </a:rPr>
            <a:t> </a:t>
          </a:r>
          <a:r>
            <a:rPr lang="fr-FR" sz="1800" b="1" kern="1200" dirty="0" err="1">
              <a:solidFill>
                <a:schemeClr val="bg1"/>
              </a:solidFill>
            </a:rPr>
            <a:t>review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039559" y="0"/>
        <a:ext cx="2755045" cy="659423"/>
      </dsp:txXfrm>
    </dsp:sp>
    <dsp:sp modelId="{82679A3B-92E2-41EF-B8F8-8D810A3D5A71}">
      <dsp:nvSpPr>
        <dsp:cNvPr id="0" name=""/>
        <dsp:cNvSpPr/>
      </dsp:nvSpPr>
      <dsp:spPr>
        <a:xfrm>
          <a:off x="5428106" y="0"/>
          <a:ext cx="3414468" cy="659423"/>
        </a:xfrm>
        <a:prstGeom prst="chevron">
          <a:avLst/>
        </a:prstGeom>
        <a:solidFill>
          <a:srgbClr val="EB4E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3. Method</a:t>
          </a:r>
        </a:p>
      </dsp:txBody>
      <dsp:txXfrm>
        <a:off x="5757818" y="0"/>
        <a:ext cx="2755045" cy="659423"/>
      </dsp:txXfrm>
    </dsp:sp>
    <dsp:sp modelId="{88416092-0944-45CA-99F7-ADC882841404}">
      <dsp:nvSpPr>
        <dsp:cNvPr id="0" name=""/>
        <dsp:cNvSpPr/>
      </dsp:nvSpPr>
      <dsp:spPr>
        <a:xfrm>
          <a:off x="8172997" y="0"/>
          <a:ext cx="3414468" cy="659423"/>
        </a:xfrm>
        <a:prstGeom prst="chevron">
          <a:avLst/>
        </a:prstGeom>
        <a:solidFill>
          <a:srgbClr val="B11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4. </a:t>
          </a:r>
          <a:r>
            <a:rPr lang="fr-FR" sz="1800" b="1" kern="1200" dirty="0" err="1"/>
            <a:t>Findings</a:t>
          </a:r>
          <a:r>
            <a:rPr lang="fr-FR" sz="1800" b="1" kern="1200" dirty="0"/>
            <a:t> &amp; Discussion</a:t>
          </a:r>
        </a:p>
      </dsp:txBody>
      <dsp:txXfrm>
        <a:off x="8502709" y="0"/>
        <a:ext cx="2755045" cy="65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17CD4-102D-4562-8A8A-0F3AA4322B08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ECDE-5C3A-46BB-87B3-2C5BD980BC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8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Providing</a:t>
            </a:r>
            <a:r>
              <a:rPr lang="en-US" sz="1200" b="0" dirty="0">
                <a:solidFill>
                  <a:schemeClr val="tx1"/>
                </a:solidFill>
                <a:latin typeface="Corbel" panose="020B0503020204020204" pitchFamily="34" charset="0"/>
              </a:rPr>
              <a:t> a better understanding of ESOs role within the Q/Q helix model by focusing on institutions when socio-environmental issues appear in EEs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FECDE-5C3A-46BB-87B3-2C5BD980BC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8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created start-ups that increased nearly fivefold over a 10-year span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FECDE-5C3A-46BB-87B3-2C5BD980BC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5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Main conceptual objective: To  deepen the findings on ESOs’ role in EEs by contextualizing them within the Q/Q Helix model on EEs by focusing on the dynamic interplay of institutional factors shaping the entrepreneurial dynamics of the space ecosystem as an illustrative case study.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We aim to study the institutional interdependencies of the various actors involved in ESOs activities by relying on the influence of the institutional environment has on entrepreneurial practices </a:t>
            </a:r>
            <a:endParaRPr lang="fr-FR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S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takeholders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involved in the entrepreneurial support process by selecting ESOs helping start-ups in the French space EE to emerge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FECDE-5C3A-46BB-87B3-2C5BD980BC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Different types of knowledge production in ESOs: </a:t>
            </a:r>
          </a:p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Democracy-based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Society-based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 Ecologically-sensitive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FECDE-5C3A-46BB-87B3-2C5BD980BC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6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showed that ESOs are interconnected with the five helix of the Q/Q Helix model and act as innovation catalysts, monitors and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promoters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Mode 3 of the knowledge production system by 3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FECDE-5C3A-46BB-87B3-2C5BD980BC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9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AC897-24B6-4D0B-A5AC-40927E416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97FFA61D-1C7E-4B2C-A014-741379EE8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429063"/>
            <a:ext cx="10930200" cy="4411020"/>
          </a:xfrm>
        </p:spPr>
        <p:txBody>
          <a:bodyPr lIns="180000" rIns="360000">
            <a:noAutofit/>
          </a:bodyPr>
          <a:lstStyle>
            <a:lvl1pPr>
              <a:defRPr/>
            </a:lvl1pPr>
            <a:lvl3pPr>
              <a:defRPr baseline="0">
                <a:solidFill>
                  <a:schemeClr val="accent2"/>
                </a:solidFill>
              </a:defRPr>
            </a:lvl3pPr>
            <a:lvl4pPr>
              <a:defRPr/>
            </a:lvl4pPr>
            <a:lvl5pPr>
              <a:defRPr/>
            </a:lvl5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2"/>
            <a:r>
              <a:rPr lang="fr-FR" dirty="0"/>
              <a:t>3. Titre</a:t>
            </a:r>
          </a:p>
          <a:p>
            <a:pPr lvl="6"/>
            <a:r>
              <a:rPr lang="fr-FR" dirty="0"/>
              <a:t>Votre texte. </a:t>
            </a:r>
          </a:p>
          <a:p>
            <a:pPr lvl="7"/>
            <a:r>
              <a:rPr lang="fr-FR" dirty="0"/>
              <a:t>Votre texte avec puce</a:t>
            </a:r>
          </a:p>
          <a:p>
            <a:pPr lvl="8"/>
            <a:r>
              <a:rPr lang="fr-FR" dirty="0"/>
              <a:t>Votre texte avec sous-puce</a:t>
            </a:r>
          </a:p>
          <a:p>
            <a:pPr lvl="4"/>
            <a:r>
              <a:rPr lang="fr-FR" dirty="0"/>
              <a:t>3.1 Sous-titre</a:t>
            </a:r>
          </a:p>
          <a:p>
            <a:pPr lvl="6"/>
            <a:r>
              <a:rPr lang="fr-FR" dirty="0"/>
              <a:t>Votre texte. </a:t>
            </a:r>
          </a:p>
          <a:p>
            <a:pPr lvl="7"/>
            <a:r>
              <a:rPr lang="fr-FR" dirty="0"/>
              <a:t>Votre texte avec puce</a:t>
            </a:r>
          </a:p>
          <a:p>
            <a:pPr lvl="8"/>
            <a:r>
              <a:rPr lang="fr-FR" dirty="0"/>
              <a:t>Votre texte avec sous-puce</a:t>
            </a:r>
          </a:p>
          <a:p>
            <a:pPr lvl="6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A6AE2A-EA00-47F4-A1AF-0FEEFB96FF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>
              <a:solidFill>
                <a:srgbClr val="EB4E5F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067769-2648-4F48-8880-9C09A613FA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531E3-46A0-488A-B76B-5B2F4F18AD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51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accue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7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ran accuei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BE050E-8212-45E3-A7FF-FCBD6AF3F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983" y="1519518"/>
            <a:ext cx="6668034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ran accueil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19AD89-BB29-41D2-9D04-CB4A27F4D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4162EB-14E6-7C4A-8FA9-2FDBCDC18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983" y="677731"/>
            <a:ext cx="6668034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cran accueil 2">
    <p:bg>
      <p:bgPr>
        <a:gradFill>
          <a:gsLst>
            <a:gs pos="0">
              <a:srgbClr val="EB4E5F"/>
            </a:gs>
            <a:gs pos="50000">
              <a:srgbClr val="EB4E5F"/>
            </a:gs>
            <a:gs pos="100000">
              <a:srgbClr val="B11B3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C1EE42-A2EC-4CC9-92CA-7772C4D79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84" b="1127"/>
          <a:stretch/>
        </p:blipFill>
        <p:spPr>
          <a:xfrm>
            <a:off x="1004047" y="0"/>
            <a:ext cx="10183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82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CFC145-845E-E44A-95BB-040E44A58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3491" y="3394038"/>
            <a:ext cx="2205019" cy="4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EE51CD-73DC-4A79-8FF0-1655D736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0BDFD0-42F0-9447-806C-B5762A04F8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3491" y="3394038"/>
            <a:ext cx="2205019" cy="4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4">
    <p:bg>
      <p:bgPr>
        <a:gradFill>
          <a:gsLst>
            <a:gs pos="0">
              <a:srgbClr val="EB4E5F"/>
            </a:gs>
            <a:gs pos="50000">
              <a:srgbClr val="EB4E5F"/>
            </a:gs>
            <a:gs pos="100000">
              <a:srgbClr val="B11B3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25D6BF-868C-C843-90D5-4BE02E0B0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3491" y="3394038"/>
            <a:ext cx="2205019" cy="4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8C35C-D6ED-4BD0-98CE-E8E62DBD2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0176F3-0990-444B-ADE7-503EC720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EB4E5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15B655-020F-4E60-BBF4-629430F2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992363-915B-4095-B56E-B692EA8A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7FB98EB0-4387-47BB-B9FF-0E6A820D68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01" y="1429062"/>
            <a:ext cx="5207000" cy="4419647"/>
          </a:xfrm>
        </p:spPr>
        <p:txBody>
          <a:bodyPr lIns="180000" rIns="360000">
            <a:noAutofit/>
          </a:bodyPr>
          <a:lstStyle>
            <a:lvl1pPr>
              <a:defRPr/>
            </a:lvl1pPr>
            <a:lvl7pPr>
              <a:defRPr/>
            </a:lvl7pPr>
          </a:lstStyle>
          <a:p>
            <a:pPr lvl="6"/>
            <a:r>
              <a:rPr lang="fr-FR" dirty="0"/>
              <a:t>Saisissez ici votre texte</a:t>
            </a:r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4330F74C-654E-40FB-8AE2-DFEA1EFBD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1901" y="1429061"/>
            <a:ext cx="5207000" cy="4419647"/>
          </a:xfrm>
        </p:spPr>
        <p:txBody>
          <a:bodyPr lIns="180000" anchor="t" anchorCtr="0">
            <a:noAutofit/>
          </a:bodyPr>
          <a:lstStyle>
            <a:lvl1pPr algn="ctr"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3pPr>
              <a:defRPr/>
            </a:lvl3pPr>
            <a:lvl7pPr algn="ctr">
              <a:defRPr/>
            </a:lvl7pPr>
          </a:lstStyle>
          <a:p>
            <a:pPr lvl="0"/>
            <a:r>
              <a:rPr lang="fr-FR" dirty="0"/>
              <a:t>Cliquez sur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093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8A8C9-07BF-4545-8781-0C2D65595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840A13-BF0E-4E1C-A864-23677E57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EB4E5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09ACE3-ABA0-4E45-B3E6-8ED94FF8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48BD3-DBD7-43F6-9416-7DB414E3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3E3C8771-DFA7-4E19-B1FB-A4A3E3F65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1149897"/>
            <a:ext cx="10960100" cy="596923"/>
          </a:xfrm>
        </p:spPr>
        <p:txBody>
          <a:bodyPr lIns="180000">
            <a:noAutofit/>
          </a:bodyPr>
          <a:lstStyle>
            <a:lvl1pPr>
              <a:defRPr/>
            </a:lvl1pPr>
            <a:lvl3pPr>
              <a:defRPr baseline="0">
                <a:solidFill>
                  <a:schemeClr val="accent2"/>
                </a:solidFill>
              </a:defRPr>
            </a:lvl3pPr>
          </a:lstStyle>
          <a:p>
            <a:pPr lvl="2"/>
            <a:r>
              <a:rPr lang="fr-FR" dirty="0"/>
              <a:t>Titre de votre tableau</a:t>
            </a:r>
          </a:p>
        </p:txBody>
      </p:sp>
      <p:sp>
        <p:nvSpPr>
          <p:cNvPr id="7" name="Espace réservé du tableau 8">
            <a:extLst>
              <a:ext uri="{FF2B5EF4-FFF2-40B4-BE49-F238E27FC236}">
                <a16:creationId xmlns:a16="http://schemas.microsoft.com/office/drawing/2014/main" id="{B25861CD-B6A1-43F9-A4B3-6B42473126F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73100" y="1949451"/>
            <a:ext cx="10960100" cy="3686174"/>
          </a:xfrm>
        </p:spPr>
        <p:txBody>
          <a:bodyPr lIns="0" rIns="0" anchor="t" anchorCtr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4pPr>
              <a:defRPr sz="1800"/>
            </a:lvl4pPr>
            <a:lvl7pPr algn="ctr">
              <a:defRPr/>
            </a:lvl7pPr>
          </a:lstStyle>
          <a:p>
            <a:pPr lvl="0"/>
            <a:r>
              <a:rPr lang="fr-FR" dirty="0"/>
              <a:t>Ajoutez ici votre tableau</a:t>
            </a:r>
          </a:p>
        </p:txBody>
      </p:sp>
    </p:spTree>
    <p:extLst>
      <p:ext uri="{BB962C8B-B14F-4D97-AF65-F5344CB8AC3E}">
        <p14:creationId xmlns:p14="http://schemas.microsoft.com/office/powerpoint/2010/main" val="373044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E1448EA-49F2-D149-B4E7-3E3516078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86976E-869E-46E6-A01C-85C240ED1A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627" y="1153339"/>
            <a:ext cx="5325371" cy="1090112"/>
          </a:xfrm>
        </p:spPr>
        <p:txBody>
          <a:bodyPr lIns="0" anchor="b" anchorCtr="0">
            <a:noAutofit/>
          </a:bodyPr>
          <a:lstStyle>
            <a:lvl1pPr>
              <a:defRPr/>
            </a:lvl1pPr>
          </a:lstStyle>
          <a:p>
            <a:pPr lvl="1"/>
            <a:r>
              <a:rPr lang="fr-FR" dirty="0"/>
              <a:t>Sommaire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141609-2DAB-4F58-B13F-64A67824B2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0002" y="2585801"/>
            <a:ext cx="5467348" cy="3797745"/>
          </a:xfrm>
        </p:spPr>
        <p:txBody>
          <a:bodyPr lIns="360000">
            <a:noAutofit/>
          </a:bodyPr>
          <a:lstStyle>
            <a:lvl3pPr>
              <a:defRPr/>
            </a:lvl3pPr>
            <a:lvl4pPr marL="342900" indent="-342900">
              <a:buAutoNum type="arabicPeriod"/>
              <a:defRPr/>
            </a:lvl4pPr>
          </a:lstStyle>
          <a:p>
            <a:pPr lvl="2"/>
            <a:r>
              <a:rPr lang="fr-FR" dirty="0"/>
              <a:t>B. Nom du chapitre</a:t>
            </a:r>
          </a:p>
          <a:p>
            <a:pPr lvl="3"/>
            <a:r>
              <a:rPr lang="fr-FR" dirty="0"/>
              <a:t>Titre 1</a:t>
            </a:r>
          </a:p>
          <a:p>
            <a:pPr lvl="3"/>
            <a:r>
              <a:rPr lang="fr-FR" dirty="0"/>
              <a:t>Titre 2</a:t>
            </a:r>
          </a:p>
          <a:p>
            <a:pPr lvl="2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1160D5A-821D-4148-97FB-001F200C51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5272" y="2587017"/>
            <a:ext cx="5467349" cy="3796528"/>
          </a:xfrm>
        </p:spPr>
        <p:txBody>
          <a:bodyPr lIns="360000">
            <a:noAutofit/>
          </a:bodyPr>
          <a:lstStyle>
            <a:lvl1pPr>
              <a:defRPr/>
            </a:lvl1pPr>
            <a:lvl3pPr marL="457200" indent="-457200">
              <a:buAutoNum type="alphaUcPeriod"/>
              <a:defRPr/>
            </a:lvl3pPr>
            <a:lvl4pPr marL="342900" indent="-342900">
              <a:buAutoNum type="arabicPeriod"/>
              <a:defRPr/>
            </a:lvl4pPr>
            <a:lvl5pPr>
              <a:defRPr/>
            </a:lvl5pPr>
          </a:lstStyle>
          <a:p>
            <a:pPr lvl="2"/>
            <a:r>
              <a:rPr lang="fr-FR" dirty="0"/>
              <a:t>Nom du chapitre</a:t>
            </a:r>
          </a:p>
          <a:p>
            <a:pPr lvl="3"/>
            <a:r>
              <a:rPr lang="fr-FR" dirty="0"/>
              <a:t>Titre 1</a:t>
            </a:r>
          </a:p>
          <a:p>
            <a:pPr lvl="3"/>
            <a:r>
              <a:rPr lang="fr-FR" dirty="0"/>
              <a:t>Titre 2</a:t>
            </a:r>
          </a:p>
          <a:p>
            <a:pPr lvl="3"/>
            <a:r>
              <a:rPr lang="fr-FR" dirty="0"/>
              <a:t>Titre 3</a:t>
            </a:r>
          </a:p>
          <a:p>
            <a:pPr lvl="3"/>
            <a:r>
              <a:rPr lang="fr-FR" dirty="0"/>
              <a:t>Titre 4</a:t>
            </a:r>
          </a:p>
          <a:p>
            <a:pPr lvl="3"/>
            <a:r>
              <a:rPr lang="fr-FR" dirty="0"/>
              <a:t>Titre 5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63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424D8-2313-458F-855A-C1956FB59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A. Titre du chapitre - H1</a:t>
            </a:r>
          </a:p>
        </p:txBody>
      </p:sp>
    </p:spTree>
    <p:extLst>
      <p:ext uri="{BB962C8B-B14F-4D97-AF65-F5344CB8AC3E}">
        <p14:creationId xmlns:p14="http://schemas.microsoft.com/office/powerpoint/2010/main" val="4128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D2F2523-75F1-5748-85DC-402AC8A57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DE09757-75B9-CC43-8E05-8061F75EB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8167" y="2543581"/>
            <a:ext cx="6208183" cy="966383"/>
          </a:xfrm>
          <a:prstGeom prst="rect">
            <a:avLst/>
          </a:prstGeom>
        </p:spPr>
        <p:txBody>
          <a:bodyPr lIns="360000"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5000" b="1" i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91EE7FDF-4327-B145-9C6C-46CE6D9CB4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8785" y="3579610"/>
            <a:ext cx="6208183" cy="939800"/>
          </a:xfrm>
          <a:prstGeom prst="rect">
            <a:avLst/>
          </a:prstGeom>
        </p:spPr>
        <p:txBody>
          <a:bodyPr lIns="360000">
            <a:noAutofit/>
          </a:bodyPr>
          <a:lstStyle>
            <a:lvl1pPr marL="0" indent="0">
              <a:buFontTx/>
              <a:buNone/>
              <a:defRPr sz="3000" b="1" i="0" baseline="0"/>
            </a:lvl1pPr>
          </a:lstStyle>
          <a:p>
            <a:r>
              <a:rPr lang="fr-FR" dirty="0"/>
              <a:t>Nom du chapitre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ABA7EF-1129-4E09-B885-3F30FFFDBF45}"/>
              </a:ext>
            </a:extLst>
          </p:cNvPr>
          <p:cNvSpPr/>
          <p:nvPr userDrawn="1"/>
        </p:nvSpPr>
        <p:spPr>
          <a:xfrm>
            <a:off x="1979562" y="2543581"/>
            <a:ext cx="60959" cy="1975830"/>
          </a:xfrm>
          <a:prstGeom prst="rect">
            <a:avLst/>
          </a:prstGeom>
          <a:solidFill>
            <a:srgbClr val="EB4E5F"/>
          </a:solidFill>
          <a:ln>
            <a:solidFill>
              <a:srgbClr val="EB4E5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39188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1160D5A-821D-4148-97FB-001F200C51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84410" y="3637157"/>
            <a:ext cx="8395629" cy="1039483"/>
          </a:xfrm>
        </p:spPr>
        <p:txBody>
          <a:bodyPr lIns="36000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  <a:lvl3pPr marL="457200" indent="-457200">
              <a:buAutoNum type="alphaUcPeriod"/>
              <a:defRPr/>
            </a:lvl3pPr>
            <a:lvl4pPr marL="0" indent="0">
              <a:buNone/>
              <a:defRPr/>
            </a:lvl4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44775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hapitre détail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5E4B647-AF47-405F-8BF1-8E8CAD83C4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2156" y="3219967"/>
            <a:ext cx="10193696" cy="3019246"/>
          </a:xfrm>
        </p:spPr>
        <p:txBody>
          <a:bodyPr lIns="36000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  <a:lvl2pPr marL="361950" indent="-361950">
              <a:defRPr>
                <a:solidFill>
                  <a:schemeClr val="bg1"/>
                </a:solidFill>
              </a:defRPr>
            </a:lvl2pPr>
            <a:lvl3pPr marL="457200" indent="-457200">
              <a:buAutoNum type="alphaUcPeriod"/>
              <a:defRPr/>
            </a:lvl3pPr>
            <a:lvl4pPr marL="0" indent="0">
              <a:buNone/>
              <a:defRPr/>
            </a:lvl4pPr>
          </a:lstStyle>
          <a:p>
            <a:pPr lvl="1"/>
            <a:r>
              <a:rPr lang="fr-FR" dirty="0"/>
              <a:t>1. Cas d’un titre très court</a:t>
            </a:r>
          </a:p>
          <a:p>
            <a:pPr lvl="1"/>
            <a:r>
              <a:rPr lang="fr-FR" dirty="0"/>
              <a:t>2. Cas d’un titre très normalement long</a:t>
            </a:r>
          </a:p>
          <a:p>
            <a:pPr lvl="1"/>
            <a:r>
              <a:rPr lang="fr-FR" dirty="0"/>
              <a:t>3. Cas exceptionnel d’un titre particulièrement long.</a:t>
            </a:r>
          </a:p>
          <a:p>
            <a:pPr lvl="1"/>
            <a:r>
              <a:rPr lang="fr-FR" dirty="0"/>
              <a:t>4.</a:t>
            </a:r>
          </a:p>
          <a:p>
            <a:pPr lvl="1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A8BD677-7EB2-47D7-ACCB-F57CDF59E3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2071" y="2529195"/>
            <a:ext cx="10193867" cy="673100"/>
          </a:xfrm>
        </p:spPr>
        <p:txBody>
          <a:bodyPr lIns="396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18042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1160D5A-821D-4148-97FB-001F200C51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1356" y="3659459"/>
            <a:ext cx="8646493" cy="1039483"/>
          </a:xfrm>
        </p:spPr>
        <p:txBody>
          <a:bodyPr lIns="360000">
            <a:noAutofit/>
          </a:bodyPr>
          <a:lstStyle>
            <a:lvl1pPr algn="l">
              <a:defRPr baseline="0">
                <a:solidFill>
                  <a:schemeClr val="accent2"/>
                </a:solidFill>
              </a:defRPr>
            </a:lvl1pPr>
            <a:lvl3pPr marL="457200" indent="-457200">
              <a:buAutoNum type="alphaUcPeriod"/>
              <a:defRPr/>
            </a:lvl3pPr>
            <a:lvl4pPr marL="0" indent="0">
              <a:buNone/>
              <a:defRPr/>
            </a:lvl4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4998F61-428C-48CB-86F2-8DA246257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98665"/>
            <a:ext cx="9600000" cy="540000"/>
          </a:xfrm>
          <a:prstGeom prst="rect">
            <a:avLst/>
          </a:prstGeom>
        </p:spPr>
        <p:txBody>
          <a:bodyPr vert="horz" lIns="540000" tIns="45720" rIns="180000" bIns="45720" rtlCol="0" anchor="ctr">
            <a:norm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A.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2181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46FD3-EBDC-7646-9DFB-DC2F290F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340939"/>
            <a:ext cx="12178551" cy="4271584"/>
          </a:xfrm>
          <a:prstGeom prst="rect">
            <a:avLst/>
          </a:prstGeom>
        </p:spPr>
        <p:txBody>
          <a:bodyPr vert="horz" lIns="540000" tIns="46800" rIns="540000" bIns="45720" rtlCol="0">
            <a:normAutofit/>
          </a:bodyPr>
          <a:lstStyle/>
          <a:p>
            <a:pPr lvl="0"/>
            <a:r>
              <a:rPr lang="fr-FR" dirty="0"/>
              <a:t>Titre H1</a:t>
            </a:r>
          </a:p>
          <a:p>
            <a:pPr lvl="1"/>
            <a:r>
              <a:rPr lang="fr-FR" dirty="0"/>
              <a:t>Titre H2</a:t>
            </a:r>
          </a:p>
          <a:p>
            <a:pPr lvl="2"/>
            <a:r>
              <a:rPr lang="fr-FR" dirty="0"/>
              <a:t>Titre H3</a:t>
            </a:r>
          </a:p>
          <a:p>
            <a:pPr lvl="3"/>
            <a:r>
              <a:rPr lang="fr-FR" dirty="0"/>
              <a:t>Titre H4</a:t>
            </a:r>
          </a:p>
          <a:p>
            <a:pPr lvl="4"/>
            <a:r>
              <a:rPr lang="fr-FR" dirty="0"/>
              <a:t>Titre H5</a:t>
            </a:r>
          </a:p>
          <a:p>
            <a:pPr lvl="5"/>
            <a:r>
              <a:rPr lang="fr-FR" dirty="0"/>
              <a:t>Pied de page</a:t>
            </a:r>
          </a:p>
          <a:p>
            <a:pPr lvl="6"/>
            <a:r>
              <a:rPr lang="fr-FR" dirty="0"/>
              <a:t>Texte P</a:t>
            </a:r>
          </a:p>
          <a:p>
            <a:pPr lvl="7"/>
            <a:r>
              <a:rPr lang="fr-FR" dirty="0"/>
              <a:t>Texte LI</a:t>
            </a:r>
          </a:p>
          <a:p>
            <a:pPr lvl="8"/>
            <a:r>
              <a:rPr lang="fr-FR" dirty="0"/>
              <a:t>Texte UL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8E789B0-A888-6749-B400-F148EE28317A}"/>
              </a:ext>
            </a:extLst>
          </p:cNvPr>
          <p:cNvCxnSpPr/>
          <p:nvPr userDrawn="1"/>
        </p:nvCxnSpPr>
        <p:spPr>
          <a:xfrm>
            <a:off x="-17931" y="932400"/>
            <a:ext cx="1220993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50D12-C684-6140-90CC-844D692660C3}"/>
              </a:ext>
            </a:extLst>
          </p:cNvPr>
          <p:cNvSpPr/>
          <p:nvPr userDrawn="1"/>
        </p:nvSpPr>
        <p:spPr>
          <a:xfrm>
            <a:off x="9947305" y="2"/>
            <a:ext cx="2244694" cy="9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E584223F-F2C6-E542-B652-CA9B99E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9521"/>
            <a:ext cx="9600000" cy="540000"/>
          </a:xfrm>
          <a:prstGeom prst="rect">
            <a:avLst/>
          </a:prstGeom>
        </p:spPr>
        <p:txBody>
          <a:bodyPr vert="horz" lIns="540000" tIns="45720" rIns="180000" bIns="45720" rtlCol="0" anchor="ctr">
            <a:no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6C2BB36A-B938-4142-B789-EF3F793C3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3399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defRPr sz="113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EB4E5F"/>
              </a:solidFill>
            </a:endParaRP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0A9918E-8E16-411F-8B92-1375F89C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39931"/>
            <a:ext cx="8128000" cy="365125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defRPr sz="113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2CA0DA1-6F4A-4880-B1D2-DE2DE51FD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1" y="6339930"/>
            <a:ext cx="1307351" cy="365125"/>
          </a:xfrm>
          <a:prstGeom prst="rect">
            <a:avLst/>
          </a:prstGeom>
        </p:spPr>
        <p:txBody>
          <a:bodyPr vert="horz" lIns="90000" tIns="45720" rIns="360000" bIns="45720" rtlCol="0" anchor="ctr"/>
          <a:lstStyle>
            <a:lvl1pPr algn="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defRPr sz="1130" b="1">
                <a:solidFill>
                  <a:schemeClr val="tx1"/>
                </a:solidFill>
              </a:defRPr>
            </a:lvl1pPr>
          </a:lstStyle>
          <a:p>
            <a:fld id="{2B623574-9FE8-49F6-A313-28ADE217C81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0343789-C8A9-4B0B-B455-25945BED2B5E}"/>
              </a:ext>
            </a:extLst>
          </p:cNvPr>
          <p:cNvCxnSpPr/>
          <p:nvPr userDrawn="1"/>
        </p:nvCxnSpPr>
        <p:spPr>
          <a:xfrm>
            <a:off x="-17931" y="6179481"/>
            <a:ext cx="12209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D69954F-37D6-8A4B-BB20-921576CA5D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23500" y="242445"/>
            <a:ext cx="1658435" cy="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  <p:sldLayoutId id="2147483738" r:id="rId3"/>
  </p:sldLayoutIdLst>
  <p:hf hdr="0" ftr="0" dt="0"/>
  <p:txStyles>
    <p:titleStyle>
      <a:lvl1pPr algn="l" defTabSz="914400" rtl="0" eaLnBrk="1" fontAlgn="t" latinLnBrk="0" hangingPunct="1">
        <a:lnSpc>
          <a:spcPts val="2200"/>
        </a:lnSpc>
        <a:spcBef>
          <a:spcPts val="0"/>
        </a:spcBef>
        <a:spcAft>
          <a:spcPts val="800"/>
        </a:spcAft>
        <a:buNone/>
        <a:defRPr sz="2000" b="1" i="0" kern="1200" baseline="0">
          <a:solidFill>
            <a:srgbClr val="B11B3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1400"/>
        </a:spcAft>
        <a:buFontTx/>
        <a:buNone/>
        <a:defRPr sz="3600" b="1" kern="1200" baseline="0">
          <a:solidFill>
            <a:srgbClr val="EB4E5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400"/>
        </a:spcAft>
        <a:buFontTx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Tx/>
        <a:buNone/>
        <a:defRPr sz="2000" b="1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Tx/>
        <a:buNone/>
        <a:defRPr sz="1800" b="1" kern="1200">
          <a:solidFill>
            <a:srgbClr val="EB4E5F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900"/>
        </a:lnSpc>
        <a:spcBef>
          <a:spcPts val="1800"/>
        </a:spcBef>
        <a:spcAft>
          <a:spcPts val="2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1200"/>
        </a:lnSpc>
        <a:spcBef>
          <a:spcPts val="600"/>
        </a:spcBef>
        <a:spcAft>
          <a:spcPts val="600"/>
        </a:spcAft>
        <a:buFontTx/>
        <a:buNone/>
        <a:defRPr sz="113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1200"/>
        </a:spcBef>
        <a:buFontTx/>
        <a:buNone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7pPr>
      <a:lvl8pPr marL="176213" indent="-176213" algn="l" defTabSz="914400" rtl="0" eaLnBrk="1" latinLnBrk="0" hangingPunct="1">
        <a:lnSpc>
          <a:spcPts val="2100"/>
        </a:lnSpc>
        <a:spcBef>
          <a:spcPts val="800"/>
        </a:spcBef>
        <a:buClr>
          <a:srgbClr val="EB4E5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8pPr>
      <a:lvl9pPr marL="542925" indent="-188913" algn="l" defTabSz="914400" rtl="0" eaLnBrk="1" latinLnBrk="0" hangingPunct="1">
        <a:lnSpc>
          <a:spcPts val="21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46FD3-EBDC-7646-9DFB-DC2F290F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208510"/>
            <a:ext cx="12178551" cy="4858055"/>
          </a:xfrm>
          <a:prstGeom prst="rect">
            <a:avLst/>
          </a:prstGeom>
        </p:spPr>
        <p:txBody>
          <a:bodyPr vert="horz" lIns="540000" tIns="46800" rIns="540000" bIns="45720" rtlCol="0">
            <a:normAutofit/>
          </a:bodyPr>
          <a:lstStyle/>
          <a:p>
            <a:pPr lvl="0"/>
            <a:r>
              <a:rPr lang="fr-FR" dirty="0"/>
              <a:t>Titre H1</a:t>
            </a:r>
          </a:p>
          <a:p>
            <a:pPr lvl="1"/>
            <a:r>
              <a:rPr lang="fr-FR" dirty="0"/>
              <a:t>Titre H2</a:t>
            </a:r>
          </a:p>
          <a:p>
            <a:pPr lvl="2"/>
            <a:r>
              <a:rPr lang="fr-FR" dirty="0"/>
              <a:t>Titre H3</a:t>
            </a:r>
          </a:p>
          <a:p>
            <a:pPr lvl="3"/>
            <a:r>
              <a:rPr lang="fr-FR" dirty="0"/>
              <a:t>Titre H4</a:t>
            </a:r>
          </a:p>
          <a:p>
            <a:pPr lvl="4"/>
            <a:r>
              <a:rPr lang="fr-FR" dirty="0"/>
              <a:t>Titre H5</a:t>
            </a:r>
          </a:p>
          <a:p>
            <a:pPr lvl="5"/>
            <a:r>
              <a:rPr lang="fr-FR" dirty="0"/>
              <a:t>Pied de page</a:t>
            </a:r>
          </a:p>
          <a:p>
            <a:pPr lvl="6"/>
            <a:r>
              <a:rPr lang="fr-FR" dirty="0"/>
              <a:t>Texte P</a:t>
            </a:r>
          </a:p>
          <a:p>
            <a:pPr lvl="7"/>
            <a:r>
              <a:rPr lang="fr-FR" dirty="0"/>
              <a:t>Texte LI</a:t>
            </a:r>
          </a:p>
          <a:p>
            <a:pPr lvl="8"/>
            <a:r>
              <a:rPr lang="fr-FR" dirty="0"/>
              <a:t>Texte UL</a:t>
            </a:r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E584223F-F2C6-E542-B652-CA9B99E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809"/>
            <a:ext cx="9600000" cy="540000"/>
          </a:xfrm>
          <a:prstGeom prst="rect">
            <a:avLst/>
          </a:prstGeom>
        </p:spPr>
        <p:txBody>
          <a:bodyPr vert="horz" lIns="540000" tIns="45720" rIns="180000" bIns="45720" rtlCol="0" anchor="ctr">
            <a:noAutofit/>
          </a:bodyPr>
          <a:lstStyle/>
          <a:p>
            <a:r>
              <a:rPr lang="fr-FR" dirty="0"/>
              <a:t>Titre de la présentation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1A9CA44-522B-C74F-B48E-567D3A4BC0C1}"/>
              </a:ext>
            </a:extLst>
          </p:cNvPr>
          <p:cNvCxnSpPr/>
          <p:nvPr userDrawn="1"/>
        </p:nvCxnSpPr>
        <p:spPr>
          <a:xfrm>
            <a:off x="-17931" y="932400"/>
            <a:ext cx="1220993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E746B1-7894-2546-A194-F23348107022}"/>
              </a:ext>
            </a:extLst>
          </p:cNvPr>
          <p:cNvSpPr/>
          <p:nvPr userDrawn="1"/>
        </p:nvSpPr>
        <p:spPr>
          <a:xfrm>
            <a:off x="9947305" y="2"/>
            <a:ext cx="2244694" cy="9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08FEA6-2CBF-F846-953F-C0960402CF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23500" y="242445"/>
            <a:ext cx="1658435" cy="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914400" rtl="0" eaLnBrk="1" fontAlgn="t" latinLnBrk="0" hangingPunct="1">
        <a:lnSpc>
          <a:spcPts val="3000"/>
        </a:lnSpc>
        <a:spcBef>
          <a:spcPct val="0"/>
        </a:spcBef>
        <a:spcAft>
          <a:spcPts val="1400"/>
        </a:spcAft>
        <a:buNone/>
        <a:defRPr sz="3000" b="1" i="0" kern="120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1400"/>
        </a:spcAft>
        <a:buFontTx/>
        <a:buNone/>
        <a:defRPr sz="3000" b="1" kern="1200" baseline="0">
          <a:solidFill>
            <a:srgbClr val="EB4E5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400"/>
        </a:spcAft>
        <a:buFontTx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Tx/>
        <a:buNone/>
        <a:defRPr sz="2000" b="1" kern="1200">
          <a:solidFill>
            <a:srgbClr val="B11B39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Tx/>
        <a:buNone/>
        <a:defRPr sz="1800" b="1" kern="1200">
          <a:solidFill>
            <a:srgbClr val="EB4E5F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900"/>
        </a:lnSpc>
        <a:spcBef>
          <a:spcPts val="1800"/>
        </a:spcBef>
        <a:spcAft>
          <a:spcPts val="2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1200"/>
        </a:lnSpc>
        <a:spcBef>
          <a:spcPts val="600"/>
        </a:spcBef>
        <a:spcAft>
          <a:spcPts val="600"/>
        </a:spcAft>
        <a:buFontTx/>
        <a:buNone/>
        <a:defRPr sz="113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1800"/>
        </a:spcBef>
        <a:spcAft>
          <a:spcPts val="200"/>
        </a:spcAft>
        <a:buFontTx/>
        <a:buNone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7pPr>
      <a:lvl8pPr marL="176213" indent="-176213" algn="l" defTabSz="914400" rtl="0" eaLnBrk="1" latinLnBrk="0" hangingPunct="1">
        <a:lnSpc>
          <a:spcPts val="2100"/>
        </a:lnSpc>
        <a:spcBef>
          <a:spcPts val="800"/>
        </a:spcBef>
        <a:buClr>
          <a:srgbClr val="EB4E5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8pPr>
      <a:lvl9pPr marL="354013" indent="0" algn="l" defTabSz="914400" rtl="0" eaLnBrk="1" latinLnBrk="0" hangingPunct="1">
        <a:lnSpc>
          <a:spcPts val="21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B4E5F"/>
            </a:gs>
            <a:gs pos="50000">
              <a:srgbClr val="EB4E5F"/>
            </a:gs>
            <a:gs pos="100000">
              <a:srgbClr val="B11B3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46FD3-EBDC-7646-9DFB-DC2F290F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858049"/>
            <a:ext cx="12178551" cy="4227441"/>
          </a:xfrm>
          <a:prstGeom prst="rect">
            <a:avLst/>
          </a:prstGeom>
        </p:spPr>
        <p:txBody>
          <a:bodyPr vert="horz" lIns="540000" tIns="46800" rIns="540000" bIns="45720" rtlCol="0">
            <a:normAutofit/>
          </a:bodyPr>
          <a:lstStyle/>
          <a:p>
            <a:pPr lvl="0"/>
            <a:r>
              <a:rPr lang="fr-FR" dirty="0"/>
              <a:t>Titre H1</a:t>
            </a:r>
          </a:p>
          <a:p>
            <a:pPr lvl="1"/>
            <a:r>
              <a:rPr lang="fr-FR" dirty="0"/>
              <a:t>Titre H2</a:t>
            </a:r>
          </a:p>
          <a:p>
            <a:pPr lvl="2"/>
            <a:r>
              <a:rPr lang="fr-FR" dirty="0"/>
              <a:t>Titre H3</a:t>
            </a:r>
          </a:p>
          <a:p>
            <a:pPr lvl="3"/>
            <a:r>
              <a:rPr lang="fr-FR" dirty="0"/>
              <a:t>Titre H4</a:t>
            </a:r>
          </a:p>
          <a:p>
            <a:pPr lvl="4"/>
            <a:r>
              <a:rPr lang="fr-FR" dirty="0"/>
              <a:t>Titre H5</a:t>
            </a:r>
          </a:p>
          <a:p>
            <a:pPr lvl="5"/>
            <a:r>
              <a:rPr lang="fr-FR" dirty="0"/>
              <a:t>Pied de page</a:t>
            </a:r>
          </a:p>
          <a:p>
            <a:pPr lvl="6"/>
            <a:r>
              <a:rPr lang="fr-FR" dirty="0"/>
              <a:t>Texte P</a:t>
            </a:r>
          </a:p>
          <a:p>
            <a:pPr lvl="7"/>
            <a:r>
              <a:rPr lang="fr-FR" dirty="0"/>
              <a:t>Texte LI</a:t>
            </a:r>
          </a:p>
          <a:p>
            <a:pPr lvl="8"/>
            <a:r>
              <a:rPr lang="fr-FR" dirty="0"/>
              <a:t>Texte UL</a:t>
            </a:r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E584223F-F2C6-E542-B652-CA9B99E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809"/>
            <a:ext cx="9600000" cy="540000"/>
          </a:xfrm>
          <a:prstGeom prst="rect">
            <a:avLst/>
          </a:prstGeom>
        </p:spPr>
        <p:txBody>
          <a:bodyPr vert="horz" lIns="540000" tIns="45720" rIns="180000" bIns="45720" rtlCol="0" anchor="ctr">
            <a:normAutofit/>
          </a:bodyPr>
          <a:lstStyle/>
          <a:p>
            <a:r>
              <a:rPr lang="fr-FR" dirty="0"/>
              <a:t>Titre de la présentation - H1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DBE59C-324D-B14A-9F73-3975FEEB6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3500" y="242445"/>
            <a:ext cx="1658435" cy="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hdr="0" ftr="0" dt="0"/>
  <p:txStyles>
    <p:titleStyle>
      <a:lvl1pPr algn="l" defTabSz="914400" rtl="0" eaLnBrk="1" fontAlgn="t" latinLnBrk="0" hangingPunct="1">
        <a:lnSpc>
          <a:spcPts val="3000"/>
        </a:lnSpc>
        <a:spcBef>
          <a:spcPct val="0"/>
        </a:spcBef>
        <a:spcAft>
          <a:spcPts val="1400"/>
        </a:spcAft>
        <a:buNone/>
        <a:defRPr sz="3000" b="1" i="0" kern="120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1400"/>
        </a:spcAft>
        <a:buFontTx/>
        <a:buNone/>
        <a:defRPr sz="3000" b="1" kern="1200" baseline="0">
          <a:solidFill>
            <a:srgbClr val="CB4F5E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400"/>
        </a:spcAft>
        <a:buFontTx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Tx/>
        <a:buNone/>
        <a:defRPr sz="2000" b="1" kern="1200">
          <a:solidFill>
            <a:srgbClr val="873245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Tx/>
        <a:buNone/>
        <a:defRPr sz="1800" b="1" kern="1200">
          <a:solidFill>
            <a:srgbClr val="CB4F5E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900"/>
        </a:lnSpc>
        <a:spcBef>
          <a:spcPts val="1400"/>
        </a:spcBef>
        <a:spcAft>
          <a:spcPts val="6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1200"/>
        </a:lnSpc>
        <a:spcBef>
          <a:spcPts val="600"/>
        </a:spcBef>
        <a:spcAft>
          <a:spcPts val="600"/>
        </a:spcAft>
        <a:buFontTx/>
        <a:buNone/>
        <a:defRPr sz="113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900"/>
        </a:lnSpc>
        <a:spcBef>
          <a:spcPts val="1200"/>
        </a:spcBef>
        <a:buFontTx/>
        <a:buNone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7pPr>
      <a:lvl8pPr marL="176213" indent="-176213" algn="l" defTabSz="914400" rtl="0" eaLnBrk="1" latinLnBrk="0" hangingPunct="1">
        <a:lnSpc>
          <a:spcPts val="1900"/>
        </a:lnSpc>
        <a:spcBef>
          <a:spcPts val="800"/>
        </a:spcBef>
        <a:buClr>
          <a:srgbClr val="CB4F5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4013" indent="0" algn="l" defTabSz="914400" rtl="0" eaLnBrk="1" latinLnBrk="0" hangingPunct="1">
        <a:lnSpc>
          <a:spcPts val="19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46FD3-EBDC-7646-9DFB-DC2F290F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858049"/>
            <a:ext cx="12178551" cy="1861488"/>
          </a:xfrm>
          <a:prstGeom prst="rect">
            <a:avLst/>
          </a:prstGeom>
        </p:spPr>
        <p:txBody>
          <a:bodyPr vert="horz" lIns="540000" tIns="46800" rIns="540000" bIns="45720" rtlCol="0">
            <a:normAutofit/>
          </a:bodyPr>
          <a:lstStyle/>
          <a:p>
            <a:pPr lvl="0"/>
            <a:r>
              <a:rPr lang="fr-FR" dirty="0"/>
              <a:t>Titre H1</a:t>
            </a:r>
          </a:p>
          <a:p>
            <a:pPr lvl="1"/>
            <a:r>
              <a:rPr lang="fr-FR" dirty="0"/>
              <a:t>Titre H2</a:t>
            </a:r>
          </a:p>
          <a:p>
            <a:pPr lvl="2"/>
            <a:r>
              <a:rPr lang="fr-FR" dirty="0"/>
              <a:t>Titre H3</a:t>
            </a:r>
          </a:p>
          <a:p>
            <a:pPr lvl="3"/>
            <a:r>
              <a:rPr lang="fr-FR" dirty="0"/>
              <a:t>Titre H4</a:t>
            </a:r>
          </a:p>
          <a:p>
            <a:pPr lvl="4"/>
            <a:r>
              <a:rPr lang="fr-FR" dirty="0"/>
              <a:t>Titre H5</a:t>
            </a:r>
          </a:p>
          <a:p>
            <a:pPr lvl="5"/>
            <a:r>
              <a:rPr lang="fr-FR" dirty="0"/>
              <a:t>Pied de page</a:t>
            </a:r>
          </a:p>
          <a:p>
            <a:pPr lvl="6"/>
            <a:r>
              <a:rPr lang="fr-FR" dirty="0"/>
              <a:t>Texte P</a:t>
            </a:r>
          </a:p>
          <a:p>
            <a:pPr lvl="7"/>
            <a:r>
              <a:rPr lang="fr-FR" dirty="0"/>
              <a:t>Texte LI</a:t>
            </a:r>
          </a:p>
          <a:p>
            <a:pPr lvl="8"/>
            <a:r>
              <a:rPr lang="fr-FR" dirty="0"/>
              <a:t>Texte UL</a:t>
            </a:r>
          </a:p>
          <a:p>
            <a:pPr lvl="1"/>
            <a:endParaRPr lang="fr-FR" dirty="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E584223F-F2C6-E542-B652-CA9B99E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809"/>
            <a:ext cx="9600000" cy="540000"/>
          </a:xfrm>
          <a:prstGeom prst="rect">
            <a:avLst/>
          </a:prstGeom>
        </p:spPr>
        <p:txBody>
          <a:bodyPr vert="horz" lIns="540000" tIns="45720" rIns="180000" bIns="45720" rtlCol="0" anchor="ctr">
            <a:normAutofit/>
          </a:bodyPr>
          <a:lstStyle/>
          <a:p>
            <a:r>
              <a:rPr lang="fr-FR" dirty="0"/>
              <a:t>Titre de la présentation - H1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A208479-4FEA-6944-9060-4AD4FABFF81D}"/>
              </a:ext>
            </a:extLst>
          </p:cNvPr>
          <p:cNvCxnSpPr/>
          <p:nvPr userDrawn="1"/>
        </p:nvCxnSpPr>
        <p:spPr>
          <a:xfrm>
            <a:off x="-17931" y="932400"/>
            <a:ext cx="1220993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B70B28F-CFB1-E446-8195-E5FBD660C2D0}"/>
              </a:ext>
            </a:extLst>
          </p:cNvPr>
          <p:cNvSpPr/>
          <p:nvPr userDrawn="1"/>
        </p:nvSpPr>
        <p:spPr>
          <a:xfrm>
            <a:off x="9947305" y="2"/>
            <a:ext cx="2244694" cy="9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5EE2A5-450A-9A49-BC75-E40E4BECA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3500" y="242445"/>
            <a:ext cx="1658435" cy="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l" defTabSz="914400" rtl="0" eaLnBrk="1" fontAlgn="t" latinLnBrk="0" hangingPunct="1">
        <a:lnSpc>
          <a:spcPts val="3000"/>
        </a:lnSpc>
        <a:spcBef>
          <a:spcPct val="0"/>
        </a:spcBef>
        <a:spcAft>
          <a:spcPts val="1400"/>
        </a:spcAft>
        <a:buNone/>
        <a:defRPr sz="3000" b="1" i="0" kern="120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1400"/>
        </a:spcAft>
        <a:buFontTx/>
        <a:buNone/>
        <a:defRPr sz="3000" b="1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400"/>
        </a:spcAft>
        <a:buFontTx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800"/>
        </a:spcAft>
        <a:buFontTx/>
        <a:buNone/>
        <a:defRPr sz="2000" b="1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Tx/>
        <a:buNone/>
        <a:defRPr sz="1800" b="1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900"/>
        </a:lnSpc>
        <a:spcBef>
          <a:spcPts val="1800"/>
        </a:spcBef>
        <a:spcAft>
          <a:spcPts val="2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1200"/>
        </a:lnSpc>
        <a:spcBef>
          <a:spcPts val="600"/>
        </a:spcBef>
        <a:spcAft>
          <a:spcPts val="600"/>
        </a:spcAft>
        <a:buFontTx/>
        <a:buNone/>
        <a:defRPr sz="113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1200"/>
        </a:spcBef>
        <a:buFontTx/>
        <a:buNone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7pPr>
      <a:lvl8pPr marL="176213" indent="-176213" algn="l" defTabSz="914400" rtl="0" eaLnBrk="1" latinLnBrk="0" hangingPunct="1">
        <a:lnSpc>
          <a:spcPts val="2100"/>
        </a:lnSpc>
        <a:spcBef>
          <a:spcPts val="800"/>
        </a:spcBef>
        <a:buClr>
          <a:srgbClr val="EB4E5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8pPr>
      <a:lvl9pPr marL="542925" indent="-188913" algn="l" defTabSz="914400" rtl="0" eaLnBrk="1" latinLnBrk="0" hangingPunct="1">
        <a:lnSpc>
          <a:spcPts val="21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92714E-E76C-4AF6-92FE-480342C718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1EC419-8CB9-4B48-94AF-C819BAC1BF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61983" y="1519518"/>
            <a:ext cx="6668034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869FB7-3942-431E-B00E-AC5EA5B3AA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D98FD1-C9F3-CE4F-84C4-0365D8E45A9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93491" y="3394038"/>
            <a:ext cx="2205019" cy="4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theodoraki@tbs-education.fr" TargetMode="External"/><Relationship Id="rId2" Type="http://schemas.openxmlformats.org/officeDocument/2006/relationships/hyperlink" Target="https://www.aei2021.com/assets/tracks/track%201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0.emf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QuickStyle" Target="../diagrams/quickStyle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9.xml"/><Relationship Id="rId15" Type="http://schemas.microsoft.com/office/2007/relationships/diagramDrawing" Target="../diagrams/drawing10.xml"/><Relationship Id="rId10" Type="http://schemas.openxmlformats.org/officeDocument/2006/relationships/image" Target="../media/image10.emf"/><Relationship Id="rId4" Type="http://schemas.openxmlformats.org/officeDocument/2006/relationships/diagramLayout" Target="../diagrams/layout9.xml"/><Relationship Id="rId9" Type="http://schemas.openxmlformats.org/officeDocument/2006/relationships/image" Target="../media/image9.jpeg"/><Relationship Id="rId14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Layout" Target="../diagrams/layout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0.emf"/><Relationship Id="rId10" Type="http://schemas.openxmlformats.org/officeDocument/2006/relationships/diagramData" Target="../diagrams/data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Relationship Id="rId14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emf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0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1112921" y="2052538"/>
            <a:ext cx="3121" cy="2972229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1296489" y="1098645"/>
            <a:ext cx="9748499" cy="3833019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 algn="ctr"/>
            <a:r>
              <a:rPr lang="en-US" sz="1200" b="1" i="0" dirty="0">
                <a:solidFill>
                  <a:schemeClr val="bg1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CIFEPME Conference</a:t>
            </a:r>
            <a:endParaRPr lang="en-US" sz="12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ctr"/>
            <a:endParaRPr lang="en-US" sz="1200" b="0" i="0" dirty="0">
              <a:effectLst/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October 2022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endParaRPr lang="en-US" sz="1200" dirty="0"/>
          </a:p>
          <a:p>
            <a:pPr>
              <a:lnSpc>
                <a:spcPts val="3800"/>
              </a:lnSpc>
            </a:pPr>
            <a:r>
              <a:rPr lang="en-US" sz="4000" b="1" dirty="0"/>
              <a:t>The role of entrepreneurial support organizations in the Quadruple/Quintuple Helix model: An institutional perspective on socio-environmental issues</a:t>
            </a:r>
            <a:endParaRPr lang="fr-FR" dirty="0">
              <a:latin typeface="Corbel" panose="020B0503020204020204" pitchFamily="34" charset="0"/>
            </a:endParaRP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B512E301-7D78-4551-9C9D-27F80F6C0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68225"/>
              </p:ext>
            </p:extLst>
          </p:nvPr>
        </p:nvGraphicFramePr>
        <p:xfrm>
          <a:off x="1412810" y="4784483"/>
          <a:ext cx="95158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814">
                  <a:extLst>
                    <a:ext uri="{9D8B030D-6E8A-4147-A177-3AD203B41FA5}">
                      <a16:colId xmlns:a16="http://schemas.microsoft.com/office/drawing/2014/main" val="22438842"/>
                    </a:ext>
                  </a:extLst>
                </a:gridCol>
                <a:gridCol w="3102864">
                  <a:extLst>
                    <a:ext uri="{9D8B030D-6E8A-4147-A177-3AD203B41FA5}">
                      <a16:colId xmlns:a16="http://schemas.microsoft.com/office/drawing/2014/main" val="1191819453"/>
                    </a:ext>
                  </a:extLst>
                </a:gridCol>
                <a:gridCol w="2833178">
                  <a:extLst>
                    <a:ext uri="{9D8B030D-6E8A-4147-A177-3AD203B41FA5}">
                      <a16:colId xmlns:a16="http://schemas.microsoft.com/office/drawing/2014/main" val="989166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Aveline CLOITRE, PhD </a:t>
                      </a:r>
                      <a:r>
                        <a:rPr lang="fr-FR" sz="1200" b="1" dirty="0" err="1">
                          <a:latin typeface="+mn-lt"/>
                        </a:rPr>
                        <a:t>Student</a:t>
                      </a:r>
                      <a:endParaRPr lang="fr-FR" sz="12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TBS Business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Entrepreneurship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Strategy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”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Laboratory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Toulouse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of Management, “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Strategy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and International management”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department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u="sng" dirty="0">
                          <a:latin typeface="+mn-lt"/>
                        </a:rPr>
                        <a:t>a.cloitre@tbs-education.fr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Dr. Christina THEODORAKI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TBS Business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Entrepreneurship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Strategy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Laboratory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”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u="sng" dirty="0">
                          <a:solidFill>
                            <a:schemeClr val="bg1"/>
                          </a:solidFill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c.theodoraki@tbs-education.fr</a:t>
                      </a:r>
                      <a:endParaRPr lang="en-US" sz="1200" b="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u="sng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latin typeface="+mn-lt"/>
                        </a:rPr>
                        <a:t>Dr. Victor DOS SANTOS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TBS Business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Entrepreneurship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Strategy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Laboratory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”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u="sng" dirty="0">
                          <a:latin typeface="+mn-lt"/>
                        </a:rPr>
                        <a:t>v.dossantospaulino@tbs-education.fr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u="sng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2053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737283A-2DF4-44C4-AAB6-7CD0E1DFE9D6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753A5C-2F3E-4C12-9019-EDF15614D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4"/>
          <a:stretch/>
        </p:blipFill>
        <p:spPr>
          <a:xfrm>
            <a:off x="4353020" y="0"/>
            <a:ext cx="2924417" cy="903144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A076BD2-E77B-DEC4-C729-94807C10E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37" y="72999"/>
            <a:ext cx="1671664" cy="8344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F945D1-0F86-EA0E-5E9F-BE4DAFB93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74" y="21530"/>
            <a:ext cx="1248489" cy="83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79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404454170"/>
              </p:ext>
            </p:extLst>
          </p:nvPr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63124" y="1939636"/>
            <a:ext cx="5526908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800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828624-57EA-0C81-337B-DF7A4E12BDB4}"/>
              </a:ext>
            </a:extLst>
          </p:cNvPr>
          <p:cNvSpPr txBox="1"/>
          <p:nvPr/>
        </p:nvSpPr>
        <p:spPr>
          <a:xfrm>
            <a:off x="975726" y="2145708"/>
            <a:ext cx="315191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247F8FA-B563-71A8-BAFC-79F8E2ECA22E}"/>
              </a:ext>
            </a:extLst>
          </p:cNvPr>
          <p:cNvSpPr txBox="1">
            <a:spLocks/>
          </p:cNvSpPr>
          <p:nvPr/>
        </p:nvSpPr>
        <p:spPr>
          <a:xfrm>
            <a:off x="685800" y="1939635"/>
            <a:ext cx="10930200" cy="3900447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>
              <a:lnSpc>
                <a:spcPts val="3000"/>
              </a:lnSpc>
              <a:spcAft>
                <a:spcPts val="1400"/>
              </a:spcAft>
            </a:pPr>
            <a:endParaRPr lang="en-US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BDF305-55B4-C7DA-0586-AEB81B8A73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9583" y="955871"/>
            <a:ext cx="7231563" cy="51954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C1C7A9-C148-B28A-47D1-A81CE24690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F971422-52EF-4A45-7941-891D2EE4E660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AB02F11-7B29-BC1E-B20D-C5E63C5ACCE4}"/>
              </a:ext>
            </a:extLst>
          </p:cNvPr>
          <p:cNvSpPr txBox="1">
            <a:spLocks/>
          </p:cNvSpPr>
          <p:nvPr/>
        </p:nvSpPr>
        <p:spPr>
          <a:xfrm>
            <a:off x="6531142" y="5707032"/>
            <a:ext cx="4975058" cy="529391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Data structure</a:t>
            </a:r>
          </a:p>
        </p:txBody>
      </p:sp>
    </p:spTree>
    <p:extLst>
      <p:ext uri="{BB962C8B-B14F-4D97-AF65-F5344CB8AC3E}">
        <p14:creationId xmlns:p14="http://schemas.microsoft.com/office/powerpoint/2010/main" val="289972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2888769" y="3352472"/>
            <a:ext cx="0" cy="1011044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2888769" y="3439667"/>
            <a:ext cx="6414462" cy="832450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fr-FR" sz="4000" b="1" dirty="0"/>
              <a:t>4. </a:t>
            </a:r>
            <a:r>
              <a:rPr lang="fr-FR" sz="4000" b="1" dirty="0" err="1"/>
              <a:t>Findings</a:t>
            </a:r>
            <a:r>
              <a:rPr lang="fr-FR" sz="4000" b="1" dirty="0"/>
              <a:t> &amp;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D40FD-02AE-4829-8CE7-7FFF84C4C66D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72C3AB-A711-D885-0FB5-C6BB4AD3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B1045A-20EC-1DE4-DAA6-B30D96C3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E5E7AAA-741A-2A06-F8D3-90CA74398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DA492E7-A8A4-ADE2-D08B-00BDBA8A294F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32" y="1179678"/>
            <a:ext cx="10930200" cy="555453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 err="1">
                <a:solidFill>
                  <a:srgbClr val="C00000"/>
                </a:solidFill>
              </a:rPr>
              <a:t>Findings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63124" y="1939636"/>
            <a:ext cx="5526908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800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828624-57EA-0C81-337B-DF7A4E12BDB4}"/>
              </a:ext>
            </a:extLst>
          </p:cNvPr>
          <p:cNvSpPr txBox="1"/>
          <p:nvPr/>
        </p:nvSpPr>
        <p:spPr>
          <a:xfrm>
            <a:off x="975726" y="2122492"/>
            <a:ext cx="315191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247F8FA-B563-71A8-BAFC-79F8E2ECA22E}"/>
              </a:ext>
            </a:extLst>
          </p:cNvPr>
          <p:cNvSpPr txBox="1">
            <a:spLocks/>
          </p:cNvSpPr>
          <p:nvPr/>
        </p:nvSpPr>
        <p:spPr>
          <a:xfrm>
            <a:off x="685800" y="1939635"/>
            <a:ext cx="10930200" cy="3900447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>
              <a:lnSpc>
                <a:spcPts val="3000"/>
              </a:lnSpc>
              <a:spcAft>
                <a:spcPts val="1400"/>
              </a:spcAft>
            </a:pPr>
            <a:endParaRPr lang="en-US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886A61-2643-7243-3479-F31BD36B050F}"/>
              </a:ext>
            </a:extLst>
          </p:cNvPr>
          <p:cNvSpPr txBox="1"/>
          <p:nvPr/>
        </p:nvSpPr>
        <p:spPr>
          <a:xfrm>
            <a:off x="479528" y="2093626"/>
            <a:ext cx="2494794" cy="352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FSEEPS 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riendly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ocio-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nvironmental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ntrepreneurial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rojects) =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ESOs’ ultimate goal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regarding socio-environmental issues</a:t>
            </a:r>
            <a:endParaRPr lang="en-US" sz="20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AB02F11-7B29-BC1E-B20D-C5E63C5ACCE4}"/>
              </a:ext>
            </a:extLst>
          </p:cNvPr>
          <p:cNvSpPr txBox="1">
            <a:spLocks/>
          </p:cNvSpPr>
          <p:nvPr/>
        </p:nvSpPr>
        <p:spPr>
          <a:xfrm>
            <a:off x="5701532" y="5745054"/>
            <a:ext cx="4975058" cy="529391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ESOs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role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emerging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EEs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towards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sustainable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development</a:t>
            </a:r>
            <a:endParaRPr lang="fr-FR" sz="900" b="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6FD201-AEDF-CC2F-AFF9-3EE1BB3039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5ECA36D-B3CA-8A88-2D43-132BFEAE028E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FDCC358D-9445-59DF-82FA-389220A45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612999"/>
              </p:ext>
            </p:extLst>
          </p:nvPr>
        </p:nvGraphicFramePr>
        <p:xfrm>
          <a:off x="5172358" y="1179678"/>
          <a:ext cx="6068448" cy="4677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690B7805-EB7B-4E80-CE12-A1CCAED92F76}"/>
              </a:ext>
            </a:extLst>
          </p:cNvPr>
          <p:cNvSpPr txBox="1"/>
          <p:nvPr/>
        </p:nvSpPr>
        <p:spPr>
          <a:xfrm>
            <a:off x="6995338" y="527318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FSEEPs development </a:t>
            </a:r>
          </a:p>
        </p:txBody>
      </p:sp>
      <p:sp>
        <p:nvSpPr>
          <p:cNvPr id="21" name="Flèche : double flèche verticale 20">
            <a:extLst>
              <a:ext uri="{FF2B5EF4-FFF2-40B4-BE49-F238E27FC236}">
                <a16:creationId xmlns:a16="http://schemas.microsoft.com/office/drawing/2014/main" id="{A7B4E50C-32CC-9438-F80D-7DB722C1039F}"/>
              </a:ext>
            </a:extLst>
          </p:cNvPr>
          <p:cNvSpPr/>
          <p:nvPr/>
        </p:nvSpPr>
        <p:spPr>
          <a:xfrm>
            <a:off x="4451648" y="3660961"/>
            <a:ext cx="612767" cy="1892580"/>
          </a:xfrm>
          <a:prstGeom prst="upDownArrow">
            <a:avLst/>
          </a:prstGeom>
          <a:solidFill>
            <a:srgbClr val="C81E3E"/>
          </a:solidFill>
          <a:ln>
            <a:solidFill>
              <a:srgbClr val="CB4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D669F6-1A3B-6242-CA66-DF488F7CBD98}"/>
              </a:ext>
            </a:extLst>
          </p:cNvPr>
          <p:cNvSpPr txBox="1"/>
          <p:nvPr/>
        </p:nvSpPr>
        <p:spPr>
          <a:xfrm>
            <a:off x="2974322" y="3838565"/>
            <a:ext cx="1477326" cy="157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en-US" sz="2000" i="1" dirty="0">
                <a:solidFill>
                  <a:srgbClr val="000000"/>
                </a:solidFill>
                <a:latin typeface="Corbel" panose="020B0503020204020204" pitchFamily="34" charset="0"/>
              </a:rPr>
              <a:t>Macro-level</a:t>
            </a:r>
          </a:p>
          <a:p>
            <a:pPr marL="0" marR="0" lvl="2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lang="en-US" sz="2000" i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marR="0" lvl="2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Meso-level</a:t>
            </a:r>
          </a:p>
        </p:txBody>
      </p:sp>
    </p:spTree>
    <p:extLst>
      <p:ext uri="{BB962C8B-B14F-4D97-AF65-F5344CB8AC3E}">
        <p14:creationId xmlns:p14="http://schemas.microsoft.com/office/powerpoint/2010/main" val="44450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005388"/>
            <a:ext cx="10930200" cy="555453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57021948"/>
              </p:ext>
            </p:extLst>
          </p:nvPr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63124" y="1939636"/>
            <a:ext cx="5526908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800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828624-57EA-0C81-337B-DF7A4E12BDB4}"/>
              </a:ext>
            </a:extLst>
          </p:cNvPr>
          <p:cNvSpPr txBox="1"/>
          <p:nvPr/>
        </p:nvSpPr>
        <p:spPr>
          <a:xfrm>
            <a:off x="975726" y="2145708"/>
            <a:ext cx="315191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247F8FA-B563-71A8-BAFC-79F8E2ECA22E}"/>
              </a:ext>
            </a:extLst>
          </p:cNvPr>
          <p:cNvSpPr txBox="1">
            <a:spLocks/>
          </p:cNvSpPr>
          <p:nvPr/>
        </p:nvSpPr>
        <p:spPr>
          <a:xfrm>
            <a:off x="685800" y="1939635"/>
            <a:ext cx="10930200" cy="3900447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>
              <a:lnSpc>
                <a:spcPts val="3000"/>
              </a:lnSpc>
              <a:spcAft>
                <a:spcPts val="1400"/>
              </a:spcAft>
            </a:pPr>
            <a:endParaRPr lang="en-US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886A61-2643-7243-3479-F31BD36B050F}"/>
              </a:ext>
            </a:extLst>
          </p:cNvPr>
          <p:cNvSpPr txBox="1"/>
          <p:nvPr/>
        </p:nvSpPr>
        <p:spPr>
          <a:xfrm>
            <a:off x="894660" y="1426747"/>
            <a:ext cx="10321614" cy="497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A4E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Conceptual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A4E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implications:</a:t>
            </a: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 err="1">
                <a:solidFill>
                  <a:srgbClr val="000000"/>
                </a:solidFill>
                <a:latin typeface="Century Gothic" panose="020F0302020204030204"/>
              </a:rPr>
              <a:t>ESOs</a:t>
            </a:r>
            <a:r>
              <a:rPr lang="fr-FR" sz="200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</a:t>
            </a:r>
            <a:r>
              <a:rPr lang="fr-FR" sz="2000" dirty="0">
                <a:solidFill>
                  <a:srgbClr val="000000"/>
                </a:solidFill>
                <a:latin typeface="Century Gothic" panose="020F030202020403020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entury Gothic" panose="020F0302020204030204"/>
              </a:rPr>
              <a:t>FSEEPs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ESOs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highlight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dysfunctions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regarding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socio-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environmental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issues </a:t>
            </a:r>
          </a:p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A4E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Empirical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A4E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implications:</a:t>
            </a:r>
          </a:p>
          <a:p>
            <a:pPr marL="342900" lvl="2" indent="-342900" defTabSz="914400">
              <a:lnSpc>
                <a:spcPts val="3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Crucial role played by ESOs when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promoting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entrepreneurial projects as outcomes for EEs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 few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means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evaluate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these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outcomes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for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EEs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B4E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Limits and further research: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one case study,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need for </a:t>
            </a:r>
            <a:r>
              <a:rPr lang="en-US" sz="2000" u="sng" dirty="0">
                <a:solidFill>
                  <a:srgbClr val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tools to measure ESOs outcomes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Need to deepen this research on ESOs’ outcomes for EEs through the Q/Q Helix model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A09F79-B84D-B4DE-CC38-A623A22040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C130E17-0892-5BBF-4631-294FBD9569F2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29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3986818" y="2943834"/>
            <a:ext cx="0" cy="1011044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3986818" y="3033131"/>
            <a:ext cx="6535495" cy="832450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r>
              <a:rPr lang="fr-FR" sz="4000" b="1" dirty="0"/>
              <a:t>THANK YOU!</a:t>
            </a:r>
          </a:p>
          <a:p>
            <a:pPr>
              <a:lnSpc>
                <a:spcPts val="3800"/>
              </a:lnSpc>
            </a:pPr>
            <a:r>
              <a:rPr lang="fr-FR" sz="4000" b="1" dirty="0"/>
              <a:t>Questions? </a:t>
            </a:r>
            <a:r>
              <a:rPr lang="fr-FR" sz="4000" b="1" dirty="0" err="1"/>
              <a:t>Comments</a:t>
            </a:r>
            <a:r>
              <a:rPr lang="fr-FR" sz="4000" b="1" dirty="0"/>
              <a:t>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386">
            <a:off x="1822938" y="2615271"/>
            <a:ext cx="1846764" cy="1846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513BBD-0F94-42BB-9DE6-FC4F0EADEBDA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EB4EDF-15D8-1703-F419-917E08238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4"/>
          <a:stretch/>
        </p:blipFill>
        <p:spPr>
          <a:xfrm>
            <a:off x="4492167" y="0"/>
            <a:ext cx="2924417" cy="903144"/>
          </a:xfrm>
          <a:prstGeom prst="rect">
            <a:avLst/>
          </a:prstGeom>
        </p:spPr>
      </p:pic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54A8343-0BDE-5EEA-B5FF-B40088F3E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84" y="34344"/>
            <a:ext cx="1671664" cy="8344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A3E25F7-404A-C6FF-D128-D53AD63BB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20" y="0"/>
            <a:ext cx="1248489" cy="83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1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3718877" y="3115017"/>
            <a:ext cx="0" cy="1011044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3952055" y="3204314"/>
            <a:ext cx="4287890" cy="832450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fr-FR" sz="4000" b="1" dirty="0"/>
              <a:t>1.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D40FD-02AE-4829-8CE7-7FFF84C4C66D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72C3AB-A711-D885-0FB5-C6BB4AD3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B1045A-20EC-1DE4-DAA6-B30D96C3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B96DB1E-1EB5-C0E2-088E-111BC102DD25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1911CBD-BD3B-C4AA-0C52-865FAB981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87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017243"/>
            <a:ext cx="10930200" cy="419632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 err="1">
                <a:solidFill>
                  <a:srgbClr val="C00000"/>
                </a:solidFill>
              </a:rPr>
              <a:t>Context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2034F35-8B16-E2E2-EF63-91ADD9571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562851"/>
              </p:ext>
            </p:extLst>
          </p:nvPr>
        </p:nvGraphicFramePr>
        <p:xfrm>
          <a:off x="789607" y="1533622"/>
          <a:ext cx="10441609" cy="455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DDBA82C-E068-1AC1-74E0-CACBAA8959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3E7395DD-926A-3F2F-4F52-191C5A9689DA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4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431235"/>
            <a:ext cx="10930200" cy="4408848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 err="1">
                <a:solidFill>
                  <a:srgbClr val="C00000"/>
                </a:solidFill>
              </a:rPr>
              <a:t>Research</a:t>
            </a:r>
            <a:r>
              <a:rPr lang="fr-FR" dirty="0">
                <a:solidFill>
                  <a:srgbClr val="C00000"/>
                </a:solidFill>
              </a:rPr>
              <a:t> question</a:t>
            </a:r>
          </a:p>
          <a:p>
            <a:pPr lvl="2" algn="ctr">
              <a:lnSpc>
                <a:spcPts val="3000"/>
              </a:lnSpc>
              <a:spcAft>
                <a:spcPts val="1400"/>
              </a:spcAft>
            </a:pPr>
            <a:endParaRPr lang="en-US" sz="3600" dirty="0"/>
          </a:p>
          <a:p>
            <a:pPr lvl="2" algn="ctr">
              <a:lnSpc>
                <a:spcPts val="3000"/>
              </a:lnSpc>
              <a:spcAft>
                <a:spcPts val="1400"/>
              </a:spcAft>
            </a:pPr>
            <a:endParaRPr lang="en-US" sz="3600" dirty="0"/>
          </a:p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en-US" sz="3600" dirty="0"/>
              <a:t>How ESOs address socio-environmental issues in EEs within the Q/Q Helix model?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A7F38B-C441-F30D-C0D4-9D01ACD8DE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F7937E5-75CC-B100-A345-15D395A2DE3A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7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3439098" y="3183842"/>
            <a:ext cx="0" cy="1011044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3512982" y="3273139"/>
            <a:ext cx="5166035" cy="832450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fr-FR" sz="4000" b="1" dirty="0"/>
              <a:t>2. </a:t>
            </a:r>
            <a:r>
              <a:rPr lang="fr-FR" sz="4000" b="1" dirty="0" err="1"/>
              <a:t>Literature</a:t>
            </a:r>
            <a:r>
              <a:rPr lang="fr-FR" sz="4000" b="1" dirty="0"/>
              <a:t> </a:t>
            </a:r>
            <a:r>
              <a:rPr lang="fr-FR" sz="4000" b="1" dirty="0" err="1"/>
              <a:t>review</a:t>
            </a:r>
            <a:endParaRPr lang="fr-FR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D40FD-02AE-4829-8CE7-7FFF84C4C66D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72C3AB-A711-D885-0FB5-C6BB4AD3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B1045A-20EC-1DE4-DAA6-B30D96C3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EFA077-457B-4CCF-0440-0DEE97D07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8A82660-6B31-5478-3A57-76DABA5417E0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44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384183"/>
            <a:ext cx="10930200" cy="555453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 err="1">
                <a:solidFill>
                  <a:srgbClr val="C00000"/>
                </a:solidFill>
              </a:rPr>
              <a:t>Theoretical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interest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3922479"/>
              </p:ext>
            </p:extLst>
          </p:nvPr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85800" y="2310819"/>
            <a:ext cx="4057430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EEs and the Q/Q Helix literatures: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theoretical gap </a:t>
            </a:r>
            <a:r>
              <a:rPr lang="en-US" sz="2000" b="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between these two complementary approaches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Institutions</a:t>
            </a:r>
            <a:r>
              <a:rPr lang="en-US" sz="2000" b="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enable researchers to fill the gap between these two approaches -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macro/</a:t>
            </a:r>
            <a:r>
              <a:rPr lang="en-US" sz="2000" dirty="0" err="1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meso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levels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42D51CCC-48AB-5738-9FEB-A93B5AEC2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163061"/>
              </p:ext>
            </p:extLst>
          </p:nvPr>
        </p:nvGraphicFramePr>
        <p:xfrm>
          <a:off x="4045226" y="1005388"/>
          <a:ext cx="7793498" cy="49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8D1A6A4-9DD7-3CF4-4160-AFC44E8B2F28}"/>
              </a:ext>
            </a:extLst>
          </p:cNvPr>
          <p:cNvSpPr txBox="1">
            <a:spLocks/>
          </p:cNvSpPr>
          <p:nvPr/>
        </p:nvSpPr>
        <p:spPr>
          <a:xfrm>
            <a:off x="5896143" y="5756865"/>
            <a:ext cx="4975058" cy="529391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Literature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review</a:t>
            </a: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fr-FR" sz="900" b="0" i="1" dirty="0" err="1">
                <a:solidFill>
                  <a:schemeClr val="tx1"/>
                </a:solidFill>
                <a:latin typeface="Corbel" panose="020B0503020204020204" pitchFamily="34" charset="0"/>
              </a:rPr>
              <a:t>elements</a:t>
            </a:r>
            <a:endParaRPr lang="fr-FR" sz="900" b="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666D40-C2C8-3209-ADE5-D21CB1CE3C3D}"/>
              </a:ext>
            </a:extLst>
          </p:cNvPr>
          <p:cNvSpPr txBox="1"/>
          <p:nvPr/>
        </p:nvSpPr>
        <p:spPr>
          <a:xfrm>
            <a:off x="10025725" y="3306858"/>
            <a:ext cx="1381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Spigel</a:t>
            </a:r>
            <a:r>
              <a:rPr lang="en-US" sz="1400" dirty="0"/>
              <a:t> (2016)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7A21B3-F7E3-581D-A95E-41AB342B73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94E724C-8E4C-45F4-5D11-8BC8522C8D31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21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169286"/>
            <a:ext cx="10930200" cy="555453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>
                <a:solidFill>
                  <a:srgbClr val="C00000"/>
                </a:solidFill>
              </a:rPr>
              <a:t>The </a:t>
            </a:r>
            <a:r>
              <a:rPr lang="fr-FR" dirty="0" err="1">
                <a:solidFill>
                  <a:srgbClr val="C00000"/>
                </a:solidFill>
              </a:rPr>
              <a:t>space</a:t>
            </a:r>
            <a:r>
              <a:rPr lang="fr-FR" dirty="0">
                <a:solidFill>
                  <a:srgbClr val="C00000"/>
                </a:solidFill>
              </a:rPr>
              <a:t> EE - Structure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63124" y="1939636"/>
            <a:ext cx="5526908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800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31ADF8-78AC-7BD6-817A-0F6A06A40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7299" y="1539784"/>
            <a:ext cx="6426276" cy="3854550"/>
          </a:xfrm>
          <a:prstGeom prst="rect">
            <a:avLst/>
          </a:prstGeom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CF42128-7A0C-BA12-BBD3-84EEDAD5E67B}"/>
              </a:ext>
            </a:extLst>
          </p:cNvPr>
          <p:cNvSpPr txBox="1">
            <a:spLocks/>
          </p:cNvSpPr>
          <p:nvPr/>
        </p:nvSpPr>
        <p:spPr>
          <a:xfrm>
            <a:off x="6269740" y="5508126"/>
            <a:ext cx="4975058" cy="529391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Source: Lamine et al. (2021)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828624-57EA-0C81-337B-DF7A4E12BDB4}"/>
              </a:ext>
            </a:extLst>
          </p:cNvPr>
          <p:cNvSpPr txBox="1"/>
          <p:nvPr/>
        </p:nvSpPr>
        <p:spPr>
          <a:xfrm>
            <a:off x="955968" y="1932539"/>
            <a:ext cx="4201163" cy="4424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defTabSz="914400">
              <a:lnSpc>
                <a:spcPts val="3000"/>
              </a:lnSpc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Emerging</a:t>
            </a: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 EE – high-</a:t>
            </a:r>
            <a:r>
              <a:rPr lang="fr-FR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technological</a:t>
            </a: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sector</a:t>
            </a: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 (</a:t>
            </a:r>
            <a:r>
              <a:rPr lang="fr-FR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Roundy</a:t>
            </a: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 et al., 2018)</a:t>
            </a: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Acceleration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space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activities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’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commercialization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Number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of start-ups X5 in 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decade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Increasing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number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ESOs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 Europe, France</a:t>
            </a: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UN (2015): « </a:t>
            </a:r>
            <a:r>
              <a:rPr lang="fr-FR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Space</a:t>
            </a:r>
            <a:r>
              <a:rPr lang="fr-FR" sz="2000" dirty="0">
                <a:solidFill>
                  <a:srgbClr val="000000"/>
                </a:solidFill>
                <a:latin typeface="Corbel" panose="020B0503020204020204" pitchFamily="34" charset="0"/>
              </a:rPr>
              <a:t> for all » SDG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276C21-EBC9-3028-81FD-1718C75962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D91BE1D-F7EA-1081-64BF-D52FD9A0D436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1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881BA5A-D257-4C4B-B9E5-2B527CD43E27}"/>
              </a:ext>
            </a:extLst>
          </p:cNvPr>
          <p:cNvCxnSpPr>
            <a:cxnSpLocks/>
          </p:cNvCxnSpPr>
          <p:nvPr/>
        </p:nvCxnSpPr>
        <p:spPr>
          <a:xfrm>
            <a:off x="4607365" y="3339703"/>
            <a:ext cx="0" cy="1011044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448012-AD48-CE4B-AF2B-6FD8FD29E047}"/>
              </a:ext>
            </a:extLst>
          </p:cNvPr>
          <p:cNvSpPr txBox="1"/>
          <p:nvPr/>
        </p:nvSpPr>
        <p:spPr>
          <a:xfrm>
            <a:off x="4607365" y="3429000"/>
            <a:ext cx="2977270" cy="832450"/>
          </a:xfrm>
          <a:prstGeom prst="rect">
            <a:avLst/>
          </a:prstGeom>
          <a:noFill/>
        </p:spPr>
        <p:txBody>
          <a:bodyPr wrap="square" lIns="360000" rtlCol="0" anchor="ctr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fr-FR" sz="4000" b="1" dirty="0"/>
              <a:t>3. Method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D40FD-02AE-4829-8CE7-7FFF84C4C66D}"/>
              </a:ext>
            </a:extLst>
          </p:cNvPr>
          <p:cNvSpPr/>
          <p:nvPr/>
        </p:nvSpPr>
        <p:spPr>
          <a:xfrm>
            <a:off x="0" y="0"/>
            <a:ext cx="12192000" cy="90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72C3AB-A711-D885-0FB5-C6BB4AD3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B1045A-20EC-1DE4-DAA6-B30D96C3C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862A39C-E8E0-CFA2-F7FD-F724D1968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DED7E1A-3043-F86A-87FE-B152294DE680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0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06E53-E7A8-1247-9799-A6026C26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00" y="1048514"/>
            <a:ext cx="10930200" cy="555453"/>
          </a:xfrm>
        </p:spPr>
        <p:txBody>
          <a:bodyPr/>
          <a:lstStyle/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 err="1">
                <a:solidFill>
                  <a:srgbClr val="C00000"/>
                </a:solidFill>
              </a:rPr>
              <a:t>Research</a:t>
            </a:r>
            <a:r>
              <a:rPr lang="fr-FR" dirty="0">
                <a:solidFill>
                  <a:srgbClr val="C00000"/>
                </a:solidFill>
              </a:rPr>
              <a:t> design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6F106-689E-544B-881D-2719C9D9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623574-9FE8-49F6-A313-28ADE217C817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76522339"/>
              </p:ext>
            </p:extLst>
          </p:nvPr>
        </p:nvGraphicFramePr>
        <p:xfrm>
          <a:off x="0" y="6198577"/>
          <a:ext cx="11616000" cy="65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4723CA4-96DC-4E98-BE37-55C2ACED9953}"/>
              </a:ext>
            </a:extLst>
          </p:cNvPr>
          <p:cNvSpPr/>
          <p:nvPr/>
        </p:nvSpPr>
        <p:spPr>
          <a:xfrm>
            <a:off x="9808464" y="0"/>
            <a:ext cx="2383536" cy="92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AFABD8-5B36-3EA8-A176-5228C24A0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1"/>
          <a:stretch/>
        </p:blipFill>
        <p:spPr>
          <a:xfrm>
            <a:off x="7932277" y="101854"/>
            <a:ext cx="2476689" cy="768903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212A08-1108-5E24-1216-1C6A06F538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6" y="69079"/>
            <a:ext cx="1671664" cy="834455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F226E9F-93E0-A69A-2CCE-953157913C1D}"/>
              </a:ext>
            </a:extLst>
          </p:cNvPr>
          <p:cNvSpPr txBox="1">
            <a:spLocks/>
          </p:cNvSpPr>
          <p:nvPr/>
        </p:nvSpPr>
        <p:spPr>
          <a:xfrm>
            <a:off x="663124" y="1939636"/>
            <a:ext cx="5526908" cy="421167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1800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828624-57EA-0C81-337B-DF7A4E12BDB4}"/>
              </a:ext>
            </a:extLst>
          </p:cNvPr>
          <p:cNvSpPr txBox="1"/>
          <p:nvPr/>
        </p:nvSpPr>
        <p:spPr>
          <a:xfrm>
            <a:off x="975726" y="2145708"/>
            <a:ext cx="315191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247F8FA-B563-71A8-BAFC-79F8E2ECA22E}"/>
              </a:ext>
            </a:extLst>
          </p:cNvPr>
          <p:cNvSpPr txBox="1">
            <a:spLocks/>
          </p:cNvSpPr>
          <p:nvPr/>
        </p:nvSpPr>
        <p:spPr>
          <a:xfrm>
            <a:off x="685800" y="1460593"/>
            <a:ext cx="10930200" cy="3900447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ts val="3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fr-FR" b="0" dirty="0" err="1">
                <a:solidFill>
                  <a:schemeClr val="tx1"/>
                </a:solidFill>
                <a:latin typeface="Corbel" panose="020B0503020204020204" pitchFamily="34" charset="0"/>
              </a:rPr>
              <a:t>Exploratory</a:t>
            </a:r>
            <a:r>
              <a:rPr lang="fr-FR" b="0" dirty="0">
                <a:solidFill>
                  <a:schemeClr val="tx1"/>
                </a:solidFill>
                <a:latin typeface="Corbel" panose="020B0503020204020204" pitchFamily="34" charset="0"/>
              </a:rPr>
              <a:t> qualitative </a:t>
            </a:r>
            <a:r>
              <a:rPr lang="fr-FR" b="0" dirty="0" err="1">
                <a:solidFill>
                  <a:schemeClr val="tx1"/>
                </a:solidFill>
                <a:latin typeface="Corbel" panose="020B0503020204020204" pitchFamily="34" charset="0"/>
              </a:rPr>
              <a:t>study</a:t>
            </a:r>
            <a:r>
              <a:rPr lang="fr-FR" b="0" dirty="0">
                <a:solidFill>
                  <a:schemeClr val="tx1"/>
                </a:solidFill>
                <a:latin typeface="Corbel" panose="020B0503020204020204" pitchFamily="34" charset="0"/>
              </a:rPr>
              <a:t> – </a:t>
            </a:r>
            <a:r>
              <a:rPr lang="fr-FR" b="0" dirty="0" err="1">
                <a:solidFill>
                  <a:schemeClr val="tx1"/>
                </a:solidFill>
                <a:latin typeface="Corbel" panose="020B0503020204020204" pitchFamily="34" charset="0"/>
              </a:rPr>
              <a:t>primary</a:t>
            </a:r>
            <a:r>
              <a:rPr lang="fr-FR" b="0" dirty="0">
                <a:solidFill>
                  <a:schemeClr val="tx1"/>
                </a:solidFill>
                <a:latin typeface="Corbel" panose="020B0503020204020204" pitchFamily="34" charset="0"/>
              </a:rPr>
              <a:t> data (2021-2022, </a:t>
            </a:r>
            <a:r>
              <a:rPr lang="en-US" sz="1800" dirty="0">
                <a:solidFill>
                  <a:schemeClr val="tx1"/>
                </a:solidFill>
              </a:rPr>
              <a:t>~</a:t>
            </a:r>
            <a:r>
              <a:rPr lang="en-US" sz="1800" dirty="0">
                <a:solidFill>
                  <a:schemeClr val="tx1"/>
                </a:solidFill>
                <a:latin typeface="MS Shell Dlg 2" panose="020B0604030504040204" pitchFamily="34" charset="0"/>
              </a:rPr>
              <a:t> </a:t>
            </a:r>
            <a:r>
              <a:rPr lang="fr-FR" b="0" dirty="0">
                <a:solidFill>
                  <a:schemeClr val="tx1"/>
                </a:solidFill>
                <a:latin typeface="Corbel" panose="020B0503020204020204" pitchFamily="34" charset="0"/>
              </a:rPr>
              <a:t>1h00)</a:t>
            </a:r>
          </a:p>
          <a:p>
            <a:pPr marL="342900" lvl="2" indent="-342900">
              <a:lnSpc>
                <a:spcPts val="3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Rigorous method given by </a:t>
            </a:r>
            <a:r>
              <a:rPr lang="en-US" b="0" dirty="0" err="1">
                <a:solidFill>
                  <a:schemeClr val="tx1"/>
                </a:solidFill>
                <a:latin typeface="Corbel" panose="020B0503020204020204" pitchFamily="34" charset="0"/>
              </a:rPr>
              <a:t>Gioia</a:t>
            </a:r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 et al. (2013)</a:t>
            </a:r>
          </a:p>
          <a:p>
            <a:pPr marL="342900" lvl="2" indent="-342900">
              <a:lnSpc>
                <a:spcPts val="3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orbel" panose="020B0503020204020204" pitchFamily="34" charset="0"/>
              </a:rPr>
              <a:t>French space EE as case study</a:t>
            </a:r>
            <a:endParaRPr lang="fr-FR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2">
              <a:lnSpc>
                <a:spcPts val="3000"/>
              </a:lnSpc>
              <a:spcAft>
                <a:spcPts val="1400"/>
              </a:spcAft>
            </a:pPr>
            <a:endParaRPr lang="en-US" b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F67A5C-026A-C526-5C75-61266F6503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03" y="69079"/>
            <a:ext cx="1248489" cy="834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64DB709-9749-32E2-E788-59E0A072F99A}"/>
              </a:ext>
            </a:extLst>
          </p:cNvPr>
          <p:cNvSpPr txBox="1">
            <a:spLocks/>
          </p:cNvSpPr>
          <p:nvPr/>
        </p:nvSpPr>
        <p:spPr>
          <a:xfrm>
            <a:off x="423117" y="69079"/>
            <a:ext cx="6204986" cy="1084149"/>
          </a:xfrm>
          <a:prstGeom prst="rect">
            <a:avLst/>
          </a:prstGeom>
        </p:spPr>
        <p:txBody>
          <a:bodyPr/>
          <a:lstStyle>
            <a:lvl1pPr algn="l" defTabSz="914400" rtl="0" eaLnBrk="1" fontAlgn="t" latinLnBrk="0" hangingPunct="1">
              <a:lnSpc>
                <a:spcPts val="3000"/>
              </a:lnSpc>
              <a:spcBef>
                <a:spcPct val="0"/>
              </a:spcBef>
              <a:spcAft>
                <a:spcPts val="1400"/>
              </a:spcAft>
              <a:buNone/>
              <a:defRPr sz="3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200" b="0" dirty="0">
                <a:solidFill>
                  <a:srgbClr val="B11B39"/>
                </a:solidFill>
                <a:latin typeface="+mn-lt"/>
              </a:rPr>
              <a:t>CLOITRE A., THEODORAKI C., DOS SANTOS PAULINO V.</a:t>
            </a:r>
            <a:br>
              <a:rPr lang="fr-FR" sz="1200" b="0" dirty="0">
                <a:solidFill>
                  <a:srgbClr val="B11B39"/>
                </a:solidFill>
                <a:latin typeface="+mn-lt"/>
              </a:rPr>
            </a:br>
            <a:r>
              <a:rPr lang="en-US" sz="1200" b="0" i="1" dirty="0">
                <a:solidFill>
                  <a:srgbClr val="B11B39"/>
                </a:solidFill>
                <a:latin typeface="+mn-lt"/>
              </a:rPr>
              <a:t>The quadruple/quintuple helix model in entrepreneurial ecosystems: an institutional perspective on the space case study</a:t>
            </a:r>
            <a:br>
              <a:rPr lang="en-US" sz="1200" b="0" i="1" dirty="0">
                <a:solidFill>
                  <a:srgbClr val="B11B39"/>
                </a:solidFill>
                <a:latin typeface="+mn-lt"/>
              </a:rPr>
            </a:br>
            <a:r>
              <a:rPr lang="en-US" sz="1200" b="0" dirty="0">
                <a:solidFill>
                  <a:srgbClr val="B11B39"/>
                </a:solidFill>
                <a:latin typeface="+mn-lt"/>
              </a:rPr>
              <a:t>CIFEPME Conference 2022</a:t>
            </a:r>
            <a:endParaRPr lang="fr-FR" sz="1200" b="0" dirty="0">
              <a:solidFill>
                <a:srgbClr val="B11B39"/>
              </a:solidFill>
              <a:latin typeface="+mn-lt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0E59328-303C-5F7C-337C-784994FDC9AF}"/>
              </a:ext>
            </a:extLst>
          </p:cNvPr>
          <p:cNvSpPr txBox="1">
            <a:spLocks/>
          </p:cNvSpPr>
          <p:nvPr/>
        </p:nvSpPr>
        <p:spPr>
          <a:xfrm>
            <a:off x="724932" y="3074759"/>
            <a:ext cx="10930200" cy="555453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>
              <a:lnSpc>
                <a:spcPts val="3000"/>
              </a:lnSpc>
              <a:spcAft>
                <a:spcPts val="1400"/>
              </a:spcAft>
            </a:pPr>
            <a:r>
              <a:rPr lang="fr-FR" dirty="0">
                <a:solidFill>
                  <a:srgbClr val="C00000"/>
                </a:solidFill>
              </a:rPr>
              <a:t>Data collection &amp; </a:t>
            </a:r>
            <a:r>
              <a:rPr lang="fr-FR" dirty="0" err="1">
                <a:solidFill>
                  <a:srgbClr val="C00000"/>
                </a:solidFill>
              </a:rPr>
              <a:t>analysis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8C9D7B-BC74-77D9-4DEA-BD44EEC6C181}"/>
              </a:ext>
            </a:extLst>
          </p:cNvPr>
          <p:cNvSpPr txBox="1"/>
          <p:nvPr/>
        </p:nvSpPr>
        <p:spPr>
          <a:xfrm>
            <a:off x="835390" y="3516832"/>
            <a:ext cx="10631678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Semi-structured interviews / Thematic data analysis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Nvivo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still in process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- Lamine et al., (2021)</a:t>
            </a:r>
          </a:p>
        </p:txBody>
      </p:sp>
      <p:graphicFrame>
        <p:nvGraphicFramePr>
          <p:cNvPr id="16" name="Tableau 3">
            <a:extLst>
              <a:ext uri="{FF2B5EF4-FFF2-40B4-BE49-F238E27FC236}">
                <a16:creationId xmlns:a16="http://schemas.microsoft.com/office/drawing/2014/main" id="{6152E130-612C-607D-C828-A3850060C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17682"/>
              </p:ext>
            </p:extLst>
          </p:nvPr>
        </p:nvGraphicFramePr>
        <p:xfrm>
          <a:off x="1080180" y="4198879"/>
          <a:ext cx="9455640" cy="152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940">
                  <a:extLst>
                    <a:ext uri="{9D8B030D-6E8A-4147-A177-3AD203B41FA5}">
                      <a16:colId xmlns:a16="http://schemas.microsoft.com/office/drawing/2014/main" val="251171386"/>
                    </a:ext>
                  </a:extLst>
                </a:gridCol>
                <a:gridCol w="1575940">
                  <a:extLst>
                    <a:ext uri="{9D8B030D-6E8A-4147-A177-3AD203B41FA5}">
                      <a16:colId xmlns:a16="http://schemas.microsoft.com/office/drawing/2014/main" val="1536622100"/>
                    </a:ext>
                  </a:extLst>
                </a:gridCol>
                <a:gridCol w="1575940">
                  <a:extLst>
                    <a:ext uri="{9D8B030D-6E8A-4147-A177-3AD203B41FA5}">
                      <a16:colId xmlns:a16="http://schemas.microsoft.com/office/drawing/2014/main" val="2615032424"/>
                    </a:ext>
                  </a:extLst>
                </a:gridCol>
                <a:gridCol w="1575940">
                  <a:extLst>
                    <a:ext uri="{9D8B030D-6E8A-4147-A177-3AD203B41FA5}">
                      <a16:colId xmlns:a16="http://schemas.microsoft.com/office/drawing/2014/main" val="2951283004"/>
                    </a:ext>
                  </a:extLst>
                </a:gridCol>
                <a:gridCol w="1575940">
                  <a:extLst>
                    <a:ext uri="{9D8B030D-6E8A-4147-A177-3AD203B41FA5}">
                      <a16:colId xmlns:a16="http://schemas.microsoft.com/office/drawing/2014/main" val="238553815"/>
                    </a:ext>
                  </a:extLst>
                </a:gridCol>
                <a:gridCol w="1575940">
                  <a:extLst>
                    <a:ext uri="{9D8B030D-6E8A-4147-A177-3AD203B41FA5}">
                      <a16:colId xmlns:a16="http://schemas.microsoft.com/office/drawing/2014/main" val="2311078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Categories of interviewees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Start-ups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interviews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5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11h06min42s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13h39min43s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05h20min15s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10h52min15s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</a:rPr>
                        <a:t>40h58min55s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732500"/>
                  </a:ext>
                </a:extLst>
              </a:tr>
            </a:tbl>
          </a:graphicData>
        </a:graphic>
      </p:graphicFrame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9A3F156-A038-C645-6EA4-87478D384B73}"/>
              </a:ext>
            </a:extLst>
          </p:cNvPr>
          <p:cNvSpPr txBox="1">
            <a:spLocks/>
          </p:cNvSpPr>
          <p:nvPr/>
        </p:nvSpPr>
        <p:spPr>
          <a:xfrm>
            <a:off x="3426578" y="5636441"/>
            <a:ext cx="4975058" cy="529391"/>
          </a:xfrm>
          <a:prstGeom prst="rect">
            <a:avLst/>
          </a:prstGeom>
        </p:spPr>
        <p:txBody>
          <a:bodyPr vert="horz" lIns="180000" tIns="46800" rIns="36000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3600" b="1" kern="1200" baseline="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800" b="1" kern="1200">
                <a:solidFill>
                  <a:srgbClr val="EB4E5F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900"/>
              </a:lnSpc>
              <a:spcBef>
                <a:spcPts val="1800"/>
              </a:spcBef>
              <a:spcAft>
                <a:spcPts val="2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6213" indent="-176213" algn="l" defTabSz="914400" rtl="0" eaLnBrk="1" latinLnBrk="0" hangingPunct="1">
              <a:lnSpc>
                <a:spcPts val="2100"/>
              </a:lnSpc>
              <a:spcBef>
                <a:spcPts val="800"/>
              </a:spcBef>
              <a:buClr>
                <a:srgbClr val="EB4E5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542925" indent="-188913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vl="2" algn="ctr">
              <a:lnSpc>
                <a:spcPts val="3000"/>
              </a:lnSpc>
              <a:spcAft>
                <a:spcPts val="1400"/>
              </a:spcAft>
            </a:pPr>
            <a:r>
              <a:rPr lang="fr-FR" sz="900" b="0" i="1" dirty="0">
                <a:solidFill>
                  <a:schemeClr val="tx1"/>
                </a:solidFill>
                <a:latin typeface="Corbel" panose="020B0503020204020204" pitchFamily="34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822872801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textes">
  <a:themeElements>
    <a:clrScheme name="TBS">
      <a:dk1>
        <a:srgbClr val="000000"/>
      </a:dk1>
      <a:lt1>
        <a:srgbClr val="FFFFFF"/>
      </a:lt1>
      <a:dk2>
        <a:srgbClr val="8A2448"/>
      </a:dk2>
      <a:lt2>
        <a:srgbClr val="E7E6E6"/>
      </a:lt2>
      <a:accent1>
        <a:srgbClr val="863245"/>
      </a:accent1>
      <a:accent2>
        <a:srgbClr val="EA4E5F"/>
      </a:accent2>
      <a:accent3>
        <a:srgbClr val="B01B39"/>
      </a:accent3>
      <a:accent4>
        <a:srgbClr val="FFED37"/>
      </a:accent4>
      <a:accent5>
        <a:srgbClr val="E8B21F"/>
      </a:accent5>
      <a:accent6>
        <a:srgbClr val="AA3D63"/>
      </a:accent6>
      <a:hlink>
        <a:srgbClr val="483E8D"/>
      </a:hlink>
      <a:folHlink>
        <a:srgbClr val="EA4E5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5C9B4A0A-9BAB-4542-89C5-E54ABD5D31B1}"/>
    </a:ext>
  </a:extLst>
</a:theme>
</file>

<file path=ppt/theme/theme2.xml><?xml version="1.0" encoding="utf-8"?>
<a:theme xmlns:a="http://schemas.openxmlformats.org/drawingml/2006/main" name="Intercalaires IMPRESSION">
  <a:themeElements>
    <a:clrScheme name="TBS">
      <a:dk1>
        <a:srgbClr val="000000"/>
      </a:dk1>
      <a:lt1>
        <a:srgbClr val="FFFFFF"/>
      </a:lt1>
      <a:dk2>
        <a:srgbClr val="8A2448"/>
      </a:dk2>
      <a:lt2>
        <a:srgbClr val="E7E6E6"/>
      </a:lt2>
      <a:accent1>
        <a:srgbClr val="863245"/>
      </a:accent1>
      <a:accent2>
        <a:srgbClr val="EA4E5F"/>
      </a:accent2>
      <a:accent3>
        <a:srgbClr val="B01B39"/>
      </a:accent3>
      <a:accent4>
        <a:srgbClr val="FFED37"/>
      </a:accent4>
      <a:accent5>
        <a:srgbClr val="E8B21F"/>
      </a:accent5>
      <a:accent6>
        <a:srgbClr val="AA3D63"/>
      </a:accent6>
      <a:hlink>
        <a:srgbClr val="483E8D"/>
      </a:hlink>
      <a:folHlink>
        <a:srgbClr val="EA4E5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2DD7CB4A-C1CB-EB49-8855-E4F86F955341}"/>
    </a:ext>
  </a:extLst>
</a:theme>
</file>

<file path=ppt/theme/theme3.xml><?xml version="1.0" encoding="utf-8"?>
<a:theme xmlns:a="http://schemas.openxmlformats.org/drawingml/2006/main" name="Intercalaires PROJECTION">
  <a:themeElements>
    <a:clrScheme name="TBS">
      <a:dk1>
        <a:srgbClr val="000000"/>
      </a:dk1>
      <a:lt1>
        <a:srgbClr val="FFFFFF"/>
      </a:lt1>
      <a:dk2>
        <a:srgbClr val="8A2448"/>
      </a:dk2>
      <a:lt2>
        <a:srgbClr val="E7E6E6"/>
      </a:lt2>
      <a:accent1>
        <a:srgbClr val="863245"/>
      </a:accent1>
      <a:accent2>
        <a:srgbClr val="EA4E5F"/>
      </a:accent2>
      <a:accent3>
        <a:srgbClr val="B01B39"/>
      </a:accent3>
      <a:accent4>
        <a:srgbClr val="FFED37"/>
      </a:accent4>
      <a:accent5>
        <a:srgbClr val="E8B21F"/>
      </a:accent5>
      <a:accent6>
        <a:srgbClr val="AA3D63"/>
      </a:accent6>
      <a:hlink>
        <a:srgbClr val="483E8D"/>
      </a:hlink>
      <a:folHlink>
        <a:srgbClr val="EA4E5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18E03D1B-FFCD-DC4E-A556-86A75499D815}"/>
    </a:ext>
  </a:extLst>
</a:theme>
</file>

<file path=ppt/theme/theme4.xml><?xml version="1.0" encoding="utf-8"?>
<a:theme xmlns:a="http://schemas.openxmlformats.org/drawingml/2006/main" name="Intercalaires PROJECTION suite">
  <a:themeElements>
    <a:clrScheme name="TBS">
      <a:dk1>
        <a:srgbClr val="000000"/>
      </a:dk1>
      <a:lt1>
        <a:srgbClr val="FFFFFF"/>
      </a:lt1>
      <a:dk2>
        <a:srgbClr val="8A2448"/>
      </a:dk2>
      <a:lt2>
        <a:srgbClr val="E7E6E6"/>
      </a:lt2>
      <a:accent1>
        <a:srgbClr val="863245"/>
      </a:accent1>
      <a:accent2>
        <a:srgbClr val="EA4E5F"/>
      </a:accent2>
      <a:accent3>
        <a:srgbClr val="B01B39"/>
      </a:accent3>
      <a:accent4>
        <a:srgbClr val="FFED37"/>
      </a:accent4>
      <a:accent5>
        <a:srgbClr val="E8B21F"/>
      </a:accent5>
      <a:accent6>
        <a:srgbClr val="AA3D63"/>
      </a:accent6>
      <a:hlink>
        <a:srgbClr val="483E8D"/>
      </a:hlink>
      <a:folHlink>
        <a:srgbClr val="EA4E5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0066410E-7979-A54C-A6D9-0C9C023519F4}"/>
    </a:ext>
  </a:extLst>
</a:theme>
</file>

<file path=ppt/theme/theme5.xml><?xml version="1.0" encoding="utf-8"?>
<a:theme xmlns:a="http://schemas.openxmlformats.org/drawingml/2006/main" name="Intro / Ou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23158317-75A9-674D-A9D3-B4B84E779F78}"/>
    </a:ext>
  </a:extLst>
</a:theme>
</file>

<file path=ppt/theme/theme6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8" id="{8A4BE948-CA63-9647-8282-B1F668A25424}" vid="{482079A4-B6FD-774D-BBBD-D2A4C5AAF20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 PPT 16-9 - generique TBS</Template>
  <TotalTime>12615</TotalTime>
  <Words>1343</Words>
  <Application>Microsoft Office PowerPoint</Application>
  <PresentationFormat>Grand écran</PresentationFormat>
  <Paragraphs>189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Corbel</vt:lpstr>
      <vt:lpstr>MS Shell Dlg 2</vt:lpstr>
      <vt:lpstr>Wingdings</vt:lpstr>
      <vt:lpstr>Pages de textes</vt:lpstr>
      <vt:lpstr>Intercalaires IMPRESSION</vt:lpstr>
      <vt:lpstr>Intercalaires PROJECTION</vt:lpstr>
      <vt:lpstr>Intercalaires PROJECTION suite</vt:lpstr>
      <vt:lpstr>Intro / Outro</vt:lpstr>
      <vt:lpstr>Thank You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THEODORAKI Christina</dc:creator>
  <cp:lastModifiedBy>PULSIRI Nonthapat</cp:lastModifiedBy>
  <cp:revision>116</cp:revision>
  <dcterms:created xsi:type="dcterms:W3CDTF">2021-03-03T11:15:38Z</dcterms:created>
  <dcterms:modified xsi:type="dcterms:W3CDTF">2023-01-30T08:35:00Z</dcterms:modified>
</cp:coreProperties>
</file>